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87" r:id="rId5"/>
    <p:sldId id="378" r:id="rId6"/>
    <p:sldId id="381" r:id="rId7"/>
    <p:sldId id="380" r:id="rId8"/>
    <p:sldId id="385" r:id="rId9"/>
    <p:sldId id="311" r:id="rId10"/>
    <p:sldId id="397" r:id="rId11"/>
    <p:sldId id="398" r:id="rId12"/>
    <p:sldId id="399" r:id="rId13"/>
    <p:sldId id="400" r:id="rId14"/>
    <p:sldId id="401" r:id="rId15"/>
    <p:sldId id="405" r:id="rId16"/>
    <p:sldId id="403" r:id="rId17"/>
    <p:sldId id="404" r:id="rId18"/>
    <p:sldId id="332" r:id="rId19"/>
    <p:sldId id="384" r:id="rId20"/>
    <p:sldId id="382" r:id="rId21"/>
    <p:sldId id="376" r:id="rId22"/>
  </p:sldIdLst>
  <p:sldSz cx="24384000" cy="13716000"/>
  <p:notesSz cx="6724650" cy="97742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F1CCE1-B658-101C-0EC8-A7D2C2700A82}" name="Majella Moylan" initials="MM" userId="S::mmoylan@galwaycoco.ie::f81aa4ce-5251-4d9b-9ea1-4bed9d8f076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50"/>
    <a:srgbClr val="004D44"/>
    <a:srgbClr val="A39161"/>
    <a:srgbClr val="5E5E5E"/>
    <a:srgbClr val="B3B6A7"/>
    <a:srgbClr val="A79563"/>
    <a:srgbClr val="005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F3E9C5-3F78-4FEB-BED5-126A4A2016B8}" v="3" dt="2026-03-27T14:58:51.00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lla Moylan" userId="f81aa4ce-5251-4d9b-9ea1-4bed9d8f0766" providerId="ADAL" clId="{48FCE749-557F-40F6-B3B1-90E49026DFF9}"/>
    <pc:docChg chg="undo custSel addSld delSld modSld sldOrd">
      <pc:chgData name="Majella Moylan" userId="f81aa4ce-5251-4d9b-9ea1-4bed9d8f0766" providerId="ADAL" clId="{48FCE749-557F-40F6-B3B1-90E49026DFF9}" dt="2026-04-01T13:44:12.269" v="228" actId="255"/>
      <pc:docMkLst>
        <pc:docMk/>
      </pc:docMkLst>
      <pc:sldChg chg="modSp mod">
        <pc:chgData name="Majella Moylan" userId="f81aa4ce-5251-4d9b-9ea1-4bed9d8f0766" providerId="ADAL" clId="{48FCE749-557F-40F6-B3B1-90E49026DFF9}" dt="2026-03-27T14:55:23.998" v="101" actId="27636"/>
        <pc:sldMkLst>
          <pc:docMk/>
          <pc:sldMk cId="4267443913" sldId="311"/>
        </pc:sldMkLst>
        <pc:spChg chg="mod">
          <ac:chgData name="Majella Moylan" userId="f81aa4ce-5251-4d9b-9ea1-4bed9d8f0766" providerId="ADAL" clId="{48FCE749-557F-40F6-B3B1-90E49026DFF9}" dt="2026-03-27T14:55:23.998" v="101" actId="27636"/>
          <ac:spMkLst>
            <pc:docMk/>
            <pc:sldMk cId="4267443913" sldId="311"/>
            <ac:spMk id="2" creationId="{00000000-0000-0000-0000-000000000000}"/>
          </ac:spMkLst>
        </pc:spChg>
      </pc:sldChg>
      <pc:sldChg chg="del">
        <pc:chgData name="Majella Moylan" userId="f81aa4ce-5251-4d9b-9ea1-4bed9d8f0766" providerId="ADAL" clId="{48FCE749-557F-40F6-B3B1-90E49026DFF9}" dt="2026-03-27T14:54:07.867" v="93" actId="2696"/>
        <pc:sldMkLst>
          <pc:docMk/>
          <pc:sldMk cId="3001874372" sldId="321"/>
        </pc:sldMkLst>
      </pc:sldChg>
      <pc:sldChg chg="del">
        <pc:chgData name="Majella Moylan" userId="f81aa4ce-5251-4d9b-9ea1-4bed9d8f0766" providerId="ADAL" clId="{48FCE749-557F-40F6-B3B1-90E49026DFF9}" dt="2026-03-27T14:54:10.930" v="94" actId="2696"/>
        <pc:sldMkLst>
          <pc:docMk/>
          <pc:sldMk cId="1299524104" sldId="323"/>
        </pc:sldMkLst>
      </pc:sldChg>
      <pc:sldChg chg="addSp delSp modSp mod">
        <pc:chgData name="Majella Moylan" userId="f81aa4ce-5251-4d9b-9ea1-4bed9d8f0766" providerId="ADAL" clId="{48FCE749-557F-40F6-B3B1-90E49026DFF9}" dt="2026-04-01T13:43:11.285" v="216" actId="20577"/>
        <pc:sldMkLst>
          <pc:docMk/>
          <pc:sldMk cId="1269947022" sldId="332"/>
        </pc:sldMkLst>
        <pc:spChg chg="mod">
          <ac:chgData name="Majella Moylan" userId="f81aa4ce-5251-4d9b-9ea1-4bed9d8f0766" providerId="ADAL" clId="{48FCE749-557F-40F6-B3B1-90E49026DFF9}" dt="2026-04-01T13:43:11.285" v="216" actId="20577"/>
          <ac:spMkLst>
            <pc:docMk/>
            <pc:sldMk cId="1269947022" sldId="332"/>
            <ac:spMk id="2" creationId="{00000000-0000-0000-0000-000000000000}"/>
          </ac:spMkLst>
        </pc:spChg>
        <pc:spChg chg="add del mod">
          <ac:chgData name="Majella Moylan" userId="f81aa4ce-5251-4d9b-9ea1-4bed9d8f0766" providerId="ADAL" clId="{48FCE749-557F-40F6-B3B1-90E49026DFF9}" dt="2026-03-27T14:51:47.828" v="62" actId="20577"/>
          <ac:spMkLst>
            <pc:docMk/>
            <pc:sldMk cId="1269947022" sldId="332"/>
            <ac:spMk id="3" creationId="{00000000-0000-0000-0000-000000000000}"/>
          </ac:spMkLst>
        </pc:spChg>
      </pc:sldChg>
      <pc:sldChg chg="modSp mod ord">
        <pc:chgData name="Majella Moylan" userId="f81aa4ce-5251-4d9b-9ea1-4bed9d8f0766" providerId="ADAL" clId="{48FCE749-557F-40F6-B3B1-90E49026DFF9}" dt="2026-03-31T10:55:23.849" v="198" actId="20577"/>
        <pc:sldMkLst>
          <pc:docMk/>
          <pc:sldMk cId="1196511831" sldId="376"/>
        </pc:sldMkLst>
        <pc:spChg chg="mod">
          <ac:chgData name="Majella Moylan" userId="f81aa4ce-5251-4d9b-9ea1-4bed9d8f0766" providerId="ADAL" clId="{48FCE749-557F-40F6-B3B1-90E49026DFF9}" dt="2026-03-31T10:55:23.849" v="198" actId="20577"/>
          <ac:spMkLst>
            <pc:docMk/>
            <pc:sldMk cId="1196511831" sldId="376"/>
            <ac:spMk id="2" creationId="{00000000-0000-0000-0000-000000000000}"/>
          </ac:spMkLst>
        </pc:spChg>
        <pc:spChg chg="mod">
          <ac:chgData name="Majella Moylan" userId="f81aa4ce-5251-4d9b-9ea1-4bed9d8f0766" providerId="ADAL" clId="{48FCE749-557F-40F6-B3B1-90E49026DFF9}" dt="2026-03-30T08:24:50.123" v="155"/>
          <ac:spMkLst>
            <pc:docMk/>
            <pc:sldMk cId="1196511831" sldId="376"/>
            <ac:spMk id="3" creationId="{00000000-0000-0000-0000-000000000000}"/>
          </ac:spMkLst>
        </pc:spChg>
      </pc:sldChg>
      <pc:sldChg chg="modSp mod">
        <pc:chgData name="Majella Moylan" userId="f81aa4ce-5251-4d9b-9ea1-4bed9d8f0766" providerId="ADAL" clId="{48FCE749-557F-40F6-B3B1-90E49026DFF9}" dt="2026-03-30T07:23:29.811" v="153" actId="20577"/>
        <pc:sldMkLst>
          <pc:docMk/>
          <pc:sldMk cId="2821351034" sldId="382"/>
        </pc:sldMkLst>
        <pc:spChg chg="mod">
          <ac:chgData name="Majella Moylan" userId="f81aa4ce-5251-4d9b-9ea1-4bed9d8f0766" providerId="ADAL" clId="{48FCE749-557F-40F6-B3B1-90E49026DFF9}" dt="2026-03-30T07:23:29.811" v="153" actId="20577"/>
          <ac:spMkLst>
            <pc:docMk/>
            <pc:sldMk cId="2821351034" sldId="382"/>
            <ac:spMk id="2" creationId="{00000000-0000-0000-0000-000000000000}"/>
          </ac:spMkLst>
        </pc:spChg>
      </pc:sldChg>
      <pc:sldChg chg="modSp mod">
        <pc:chgData name="Majella Moylan" userId="f81aa4ce-5251-4d9b-9ea1-4bed9d8f0766" providerId="ADAL" clId="{48FCE749-557F-40F6-B3B1-90E49026DFF9}" dt="2026-04-01T13:43:19.527" v="225" actId="20577"/>
        <pc:sldMkLst>
          <pc:docMk/>
          <pc:sldMk cId="4258906010" sldId="384"/>
        </pc:sldMkLst>
        <pc:spChg chg="mod">
          <ac:chgData name="Majella Moylan" userId="f81aa4ce-5251-4d9b-9ea1-4bed9d8f0766" providerId="ADAL" clId="{48FCE749-557F-40F6-B3B1-90E49026DFF9}" dt="2026-04-01T13:43:19.527" v="225" actId="20577"/>
          <ac:spMkLst>
            <pc:docMk/>
            <pc:sldMk cId="4258906010" sldId="384"/>
            <ac:spMk id="2" creationId="{4EC7FD25-8065-C170-564A-6DEE0093CDB3}"/>
          </ac:spMkLst>
        </pc:spChg>
      </pc:sldChg>
      <pc:sldChg chg="del">
        <pc:chgData name="Majella Moylan" userId="f81aa4ce-5251-4d9b-9ea1-4bed9d8f0766" providerId="ADAL" clId="{48FCE749-557F-40F6-B3B1-90E49026DFF9}" dt="2026-03-27T14:52:04.403" v="63" actId="2696"/>
        <pc:sldMkLst>
          <pc:docMk/>
          <pc:sldMk cId="2504135470" sldId="386"/>
        </pc:sldMkLst>
      </pc:sldChg>
      <pc:sldChg chg="del">
        <pc:chgData name="Majella Moylan" userId="f81aa4ce-5251-4d9b-9ea1-4bed9d8f0766" providerId="ADAL" clId="{48FCE749-557F-40F6-B3B1-90E49026DFF9}" dt="2026-03-27T14:54:03.033" v="92" actId="2696"/>
        <pc:sldMkLst>
          <pc:docMk/>
          <pc:sldMk cId="195600955" sldId="390"/>
        </pc:sldMkLst>
      </pc:sldChg>
      <pc:sldChg chg="del">
        <pc:chgData name="Majella Moylan" userId="f81aa4ce-5251-4d9b-9ea1-4bed9d8f0766" providerId="ADAL" clId="{48FCE749-557F-40F6-B3B1-90E49026DFF9}" dt="2026-03-27T14:49:04.339" v="0" actId="2696"/>
        <pc:sldMkLst>
          <pc:docMk/>
          <pc:sldMk cId="3179152599" sldId="393"/>
        </pc:sldMkLst>
      </pc:sldChg>
      <pc:sldChg chg="del">
        <pc:chgData name="Majella Moylan" userId="f81aa4ce-5251-4d9b-9ea1-4bed9d8f0766" providerId="ADAL" clId="{48FCE749-557F-40F6-B3B1-90E49026DFF9}" dt="2026-03-27T14:49:07.369" v="1" actId="2696"/>
        <pc:sldMkLst>
          <pc:docMk/>
          <pc:sldMk cId="4061002066" sldId="394"/>
        </pc:sldMkLst>
      </pc:sldChg>
      <pc:sldChg chg="del">
        <pc:chgData name="Majella Moylan" userId="f81aa4ce-5251-4d9b-9ea1-4bed9d8f0766" providerId="ADAL" clId="{48FCE749-557F-40F6-B3B1-90E49026DFF9}" dt="2026-03-27T14:49:09.989" v="2" actId="2696"/>
        <pc:sldMkLst>
          <pc:docMk/>
          <pc:sldMk cId="4101896094" sldId="395"/>
        </pc:sldMkLst>
      </pc:sldChg>
      <pc:sldChg chg="del">
        <pc:chgData name="Majella Moylan" userId="f81aa4ce-5251-4d9b-9ea1-4bed9d8f0766" providerId="ADAL" clId="{48FCE749-557F-40F6-B3B1-90E49026DFF9}" dt="2026-03-27T14:49:12.370" v="3" actId="2696"/>
        <pc:sldMkLst>
          <pc:docMk/>
          <pc:sldMk cId="2500613318" sldId="396"/>
        </pc:sldMkLst>
      </pc:sldChg>
      <pc:sldChg chg="modSp mod">
        <pc:chgData name="Majella Moylan" userId="f81aa4ce-5251-4d9b-9ea1-4bed9d8f0766" providerId="ADAL" clId="{48FCE749-557F-40F6-B3B1-90E49026DFF9}" dt="2026-03-30T07:17:28.629" v="127" actId="113"/>
        <pc:sldMkLst>
          <pc:docMk/>
          <pc:sldMk cId="4276205858" sldId="397"/>
        </pc:sldMkLst>
        <pc:spChg chg="mod">
          <ac:chgData name="Majella Moylan" userId="f81aa4ce-5251-4d9b-9ea1-4bed9d8f0766" providerId="ADAL" clId="{48FCE749-557F-40F6-B3B1-90E49026DFF9}" dt="2026-03-30T07:17:28.629" v="127" actId="113"/>
          <ac:spMkLst>
            <pc:docMk/>
            <pc:sldMk cId="4276205858" sldId="397"/>
            <ac:spMk id="2" creationId="{1D315E86-94D0-3FB8-0B30-912C03BC56EC}"/>
          </ac:spMkLst>
        </pc:spChg>
      </pc:sldChg>
      <pc:sldChg chg="modSp mod">
        <pc:chgData name="Majella Moylan" userId="f81aa4ce-5251-4d9b-9ea1-4bed9d8f0766" providerId="ADAL" clId="{48FCE749-557F-40F6-B3B1-90E49026DFF9}" dt="2026-03-30T07:18:11.383" v="128" actId="113"/>
        <pc:sldMkLst>
          <pc:docMk/>
          <pc:sldMk cId="4078998238" sldId="398"/>
        </pc:sldMkLst>
        <pc:spChg chg="mod">
          <ac:chgData name="Majella Moylan" userId="f81aa4ce-5251-4d9b-9ea1-4bed9d8f0766" providerId="ADAL" clId="{48FCE749-557F-40F6-B3B1-90E49026DFF9}" dt="2026-03-30T07:18:11.383" v="128" actId="113"/>
          <ac:spMkLst>
            <pc:docMk/>
            <pc:sldMk cId="4078998238" sldId="398"/>
            <ac:spMk id="2" creationId="{173B3C7F-227C-53DB-4144-70BE0F26FAF4}"/>
          </ac:spMkLst>
        </pc:spChg>
      </pc:sldChg>
      <pc:sldChg chg="modSp mod">
        <pc:chgData name="Majella Moylan" userId="f81aa4ce-5251-4d9b-9ea1-4bed9d8f0766" providerId="ADAL" clId="{48FCE749-557F-40F6-B3B1-90E49026DFF9}" dt="2026-03-30T08:23:55.746" v="154" actId="113"/>
        <pc:sldMkLst>
          <pc:docMk/>
          <pc:sldMk cId="2755606095" sldId="399"/>
        </pc:sldMkLst>
        <pc:spChg chg="mod">
          <ac:chgData name="Majella Moylan" userId="f81aa4ce-5251-4d9b-9ea1-4bed9d8f0766" providerId="ADAL" clId="{48FCE749-557F-40F6-B3B1-90E49026DFF9}" dt="2026-03-30T08:23:55.746" v="154" actId="113"/>
          <ac:spMkLst>
            <pc:docMk/>
            <pc:sldMk cId="2755606095" sldId="399"/>
            <ac:spMk id="2" creationId="{4F527B91-A863-6004-F7B5-59F73BD5900B}"/>
          </ac:spMkLst>
        </pc:spChg>
      </pc:sldChg>
      <pc:sldChg chg="modSp mod">
        <pc:chgData name="Majella Moylan" userId="f81aa4ce-5251-4d9b-9ea1-4bed9d8f0766" providerId="ADAL" clId="{48FCE749-557F-40F6-B3B1-90E49026DFF9}" dt="2026-03-30T07:20:13.531" v="134" actId="113"/>
        <pc:sldMkLst>
          <pc:docMk/>
          <pc:sldMk cId="465650088" sldId="401"/>
        </pc:sldMkLst>
        <pc:spChg chg="mod">
          <ac:chgData name="Majella Moylan" userId="f81aa4ce-5251-4d9b-9ea1-4bed9d8f0766" providerId="ADAL" clId="{48FCE749-557F-40F6-B3B1-90E49026DFF9}" dt="2026-03-30T07:20:13.531" v="134" actId="113"/>
          <ac:spMkLst>
            <pc:docMk/>
            <pc:sldMk cId="465650088" sldId="401"/>
            <ac:spMk id="4" creationId="{128F0FC6-03C7-5D64-6646-949F0CE7A295}"/>
          </ac:spMkLst>
        </pc:spChg>
      </pc:sldChg>
      <pc:sldChg chg="modSp mod">
        <pc:chgData name="Majella Moylan" userId="f81aa4ce-5251-4d9b-9ea1-4bed9d8f0766" providerId="ADAL" clId="{48FCE749-557F-40F6-B3B1-90E49026DFF9}" dt="2026-04-01T13:44:12.269" v="228" actId="255"/>
        <pc:sldMkLst>
          <pc:docMk/>
          <pc:sldMk cId="3601202960" sldId="404"/>
        </pc:sldMkLst>
        <pc:spChg chg="mod">
          <ac:chgData name="Majella Moylan" userId="f81aa4ce-5251-4d9b-9ea1-4bed9d8f0766" providerId="ADAL" clId="{48FCE749-557F-40F6-B3B1-90E49026DFF9}" dt="2026-04-01T13:44:12.269" v="228" actId="255"/>
          <ac:spMkLst>
            <pc:docMk/>
            <pc:sldMk cId="3601202960" sldId="404"/>
            <ac:spMk id="2" creationId="{AD241F10-612E-B4C9-0E96-E258024B7A12}"/>
          </ac:spMkLst>
        </pc:spChg>
        <pc:picChg chg="mod">
          <ac:chgData name="Majella Moylan" userId="f81aa4ce-5251-4d9b-9ea1-4bed9d8f0766" providerId="ADAL" clId="{48FCE749-557F-40F6-B3B1-90E49026DFF9}" dt="2026-03-27T14:52:18.564" v="65" actId="14100"/>
          <ac:picMkLst>
            <pc:docMk/>
            <pc:sldMk cId="3601202960" sldId="404"/>
            <ac:picMk id="11" creationId="{F21E4554-73D2-969C-B5DF-147B756D632A}"/>
          </ac:picMkLst>
        </pc:picChg>
      </pc:sldChg>
      <pc:sldChg chg="addSp delSp modSp new mod chgLayout">
        <pc:chgData name="Majella Moylan" userId="f81aa4ce-5251-4d9b-9ea1-4bed9d8f0766" providerId="ADAL" clId="{48FCE749-557F-40F6-B3B1-90E49026DFF9}" dt="2026-03-27T14:59:06.987" v="122" actId="20577"/>
        <pc:sldMkLst>
          <pc:docMk/>
          <pc:sldMk cId="4273826838" sldId="405"/>
        </pc:sldMkLst>
        <pc:spChg chg="mod ord">
          <ac:chgData name="Majella Moylan" userId="f81aa4ce-5251-4d9b-9ea1-4bed9d8f0766" providerId="ADAL" clId="{48FCE749-557F-40F6-B3B1-90E49026DFF9}" dt="2026-03-27T14:56:52.584" v="107" actId="700"/>
          <ac:spMkLst>
            <pc:docMk/>
            <pc:sldMk cId="4273826838" sldId="405"/>
            <ac:spMk id="2" creationId="{7DBF3557-A70A-641F-C73F-EA6771F1F0EF}"/>
          </ac:spMkLst>
        </pc:spChg>
        <pc:spChg chg="add mod">
          <ac:chgData name="Majella Moylan" userId="f81aa4ce-5251-4d9b-9ea1-4bed9d8f0766" providerId="ADAL" clId="{48FCE749-557F-40F6-B3B1-90E49026DFF9}" dt="2026-03-27T14:59:06.987" v="122" actId="20577"/>
          <ac:spMkLst>
            <pc:docMk/>
            <pc:sldMk cId="4273826838" sldId="405"/>
            <ac:spMk id="6" creationId="{505EF60A-462D-66E5-2F89-11A2A89D9C8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1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1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E7EB542B-0C3F-884C-A453-F60046BBBBE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3831"/>
            <a:ext cx="2914015" cy="490409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079" y="9283831"/>
            <a:ext cx="2914015" cy="490409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11752D7-37D8-FD47-A307-243E37317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08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</p:spPr>
        <p:txBody>
          <a:bodyPr lIns="90279" tIns="45139" rIns="90279" bIns="45139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896621" y="4642763"/>
            <a:ext cx="4931410" cy="4398407"/>
          </a:xfrm>
          <a:prstGeom prst="rect">
            <a:avLst/>
          </a:prstGeom>
        </p:spPr>
        <p:txBody>
          <a:bodyPr lIns="90279" tIns="45139" rIns="90279" bIns="4513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title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30" y="1062788"/>
            <a:ext cx="8562452" cy="30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 –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82373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76536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Running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Rialtas na hÉireann | Government of Ireland"/>
          <p:cNvSpPr txBox="1"/>
          <p:nvPr userDrawn="1"/>
        </p:nvSpPr>
        <p:spPr>
          <a:xfrm>
            <a:off x="5923850" y="12611805"/>
            <a:ext cx="1022876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>
                <a:solidFill>
                  <a:schemeClr val="bg1">
                    <a:alpha val="45000"/>
                  </a:schemeClr>
                </a:solidFill>
                <a:latin typeface="+mn-lt"/>
              </a:rPr>
              <a:t>An </a:t>
            </a:r>
            <a:r>
              <a:rPr lang="en-GB" b="1" err="1">
                <a:solidFill>
                  <a:schemeClr val="bg1">
                    <a:alpha val="45000"/>
                  </a:schemeClr>
                </a:solidFill>
                <a:latin typeface="+mn-lt"/>
              </a:rPr>
              <a:t>Roinn</a:t>
            </a:r>
            <a:r>
              <a:rPr lang="en-GB" b="1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b="1" err="1">
                <a:solidFill>
                  <a:schemeClr val="bg1">
                    <a:alpha val="45000"/>
                  </a:schemeClr>
                </a:solidFill>
                <a:latin typeface="+mn-lt"/>
              </a:rPr>
              <a:t>Forbartha</a:t>
            </a:r>
            <a:r>
              <a:rPr lang="en-GB" b="1" baseline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b="1" err="1">
                <a:solidFill>
                  <a:schemeClr val="bg1">
                    <a:alpha val="45000"/>
                  </a:schemeClr>
                </a:solidFill>
                <a:latin typeface="+mn-lt"/>
              </a:rPr>
              <a:t>Tuaithe</a:t>
            </a:r>
            <a:r>
              <a:rPr lang="en-GB" b="1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b="1" err="1">
                <a:solidFill>
                  <a:schemeClr val="bg1">
                    <a:alpha val="45000"/>
                  </a:schemeClr>
                </a:solidFill>
                <a:latin typeface="+mn-lt"/>
              </a:rPr>
              <a:t>agus</a:t>
            </a:r>
            <a:r>
              <a:rPr lang="en-GB" b="1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b="1" err="1">
                <a:solidFill>
                  <a:schemeClr val="bg1">
                    <a:alpha val="45000"/>
                  </a:schemeClr>
                </a:solidFill>
                <a:latin typeface="+mn-lt"/>
              </a:rPr>
              <a:t>Pobail</a:t>
            </a:r>
            <a:r>
              <a:rPr lang="en-GB" b="1" baseline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>
                <a:solidFill>
                  <a:schemeClr val="bg1">
                    <a:alpha val="45000"/>
                  </a:schemeClr>
                </a:solidFill>
                <a:latin typeface="+mn-lt"/>
              </a:rPr>
              <a:t>|</a:t>
            </a:r>
            <a:r>
              <a:rPr lang="en-GB" baseline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 Rural and</a:t>
            </a:r>
            <a:r>
              <a:rPr lang="en-GB" baseline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>
                <a:solidFill>
                  <a:schemeClr val="bg1">
                    <a:alpha val="45000"/>
                  </a:schemeClr>
                </a:solidFill>
                <a:latin typeface="+mn-lt"/>
              </a:rPr>
              <a:t>Community Development</a:t>
            </a:r>
            <a:endParaRPr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52031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Running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74290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/>
              <a:t>Title Text</a:t>
            </a:r>
            <a:endParaRPr lang="en-US" sz="4800" spc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096557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/>
              <a:t>Title Text</a:t>
            </a:r>
            <a:endParaRPr lang="en-US" sz="4800" spc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4091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/>
              <a:t>Title Text</a:t>
            </a:r>
            <a:endParaRPr lang="en-US" sz="4800" spc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5007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/>
              <a:t>Title Text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6000"/>
            <a:ext cx="11233150" cy="8644021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298" y="3555999"/>
            <a:ext cx="9856787" cy="8644021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827598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(Al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2157112"/>
            <a:ext cx="9877339" cy="29012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000" b="1" cap="none" spc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/>
              <a:t>Title Text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835377"/>
            <a:ext cx="11642982" cy="11397898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41450" y="946150"/>
            <a:ext cx="9877258" cy="808509"/>
          </a:xfrm>
          <a:prstGeom prst="rect">
            <a:avLst/>
          </a:prstGeom>
        </p:spPr>
        <p:txBody>
          <a:bodyPr/>
          <a:lstStyle>
            <a:lvl1pPr algn="l">
              <a:defRPr sz="3500" b="1">
                <a:solidFill>
                  <a:srgbClr val="B3B6A7"/>
                </a:solidFill>
                <a:latin typeface="+mn-lt"/>
              </a:defRPr>
            </a:lvl1pPr>
            <a:lvl2pPr algn="l">
              <a:defRPr sz="3500" b="1">
                <a:latin typeface="+mn-lt"/>
              </a:defRPr>
            </a:lvl2pPr>
            <a:lvl3pPr algn="l">
              <a:defRPr sz="3500" b="1">
                <a:latin typeface="+mn-lt"/>
              </a:defRPr>
            </a:lvl3pPr>
            <a:lvl4pPr algn="l">
              <a:defRPr sz="3500" b="1">
                <a:latin typeface="+mn-lt"/>
              </a:defRPr>
            </a:lvl4pPr>
            <a:lvl5pPr algn="l">
              <a:defRPr sz="3500" b="1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088" y="5362575"/>
            <a:ext cx="9856787" cy="6870700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44309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Multiple Imag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/>
              <a:t>Title Text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5998"/>
            <a:ext cx="11233150" cy="4231643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007849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7769000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41450" y="3555997"/>
            <a:ext cx="9856787" cy="8644023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7409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/>
        </p:nvSpPr>
        <p:spPr>
          <a:xfrm>
            <a:off x="3708970" y="9482323"/>
            <a:ext cx="18897030" cy="300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800735">
              <a:lnSpc>
                <a:spcPct val="120000"/>
              </a:lnSpc>
              <a:defRPr sz="3104">
                <a:solidFill>
                  <a:srgbClr val="FFFFFF"/>
                </a:solidFill>
              </a:defRPr>
            </a:lvl1pPr>
            <a:lvl2pPr indent="0" algn="l" defTabSz="800735">
              <a:lnSpc>
                <a:spcPct val="120000"/>
              </a:lnSpc>
              <a:buClr>
                <a:srgbClr val="FFFFFF"/>
              </a:buClr>
              <a:defRPr sz="3104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443484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3pPr>
            <a:lvl4pPr indent="665226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886968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Rialtas na hÉireann | Government of Ireland"/>
          <p:cNvSpPr txBox="1"/>
          <p:nvPr/>
        </p:nvSpPr>
        <p:spPr>
          <a:xfrm>
            <a:off x="1441447" y="12611805"/>
            <a:ext cx="1022876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>
                <a:latin typeface="+mn-lt"/>
              </a:rPr>
              <a:t>  An </a:t>
            </a:r>
            <a:r>
              <a:rPr lang="en-GB" b="1" err="1">
                <a:latin typeface="+mn-lt"/>
              </a:rPr>
              <a:t>Roinn</a:t>
            </a:r>
            <a:r>
              <a:rPr lang="en-GB" b="1">
                <a:latin typeface="+mn-lt"/>
              </a:rPr>
              <a:t> </a:t>
            </a:r>
            <a:r>
              <a:rPr lang="en-GB" b="1" err="1">
                <a:latin typeface="+mn-lt"/>
              </a:rPr>
              <a:t>Forbartha</a:t>
            </a:r>
            <a:r>
              <a:rPr lang="en-GB" b="1" baseline="0">
                <a:latin typeface="+mn-lt"/>
              </a:rPr>
              <a:t> </a:t>
            </a:r>
            <a:r>
              <a:rPr lang="en-GB" b="1" err="1">
                <a:latin typeface="+mn-lt"/>
              </a:rPr>
              <a:t>Tuaithe</a:t>
            </a:r>
            <a:r>
              <a:rPr lang="en-GB" b="1">
                <a:latin typeface="+mn-lt"/>
              </a:rPr>
              <a:t> </a:t>
            </a:r>
            <a:r>
              <a:rPr lang="en-GB" b="1" err="1">
                <a:latin typeface="+mn-lt"/>
              </a:rPr>
              <a:t>agus</a:t>
            </a:r>
            <a:r>
              <a:rPr lang="en-GB" b="1">
                <a:latin typeface="+mn-lt"/>
              </a:rPr>
              <a:t> </a:t>
            </a:r>
            <a:r>
              <a:rPr lang="en-GB" b="1" err="1">
                <a:latin typeface="+mn-lt"/>
              </a:rPr>
              <a:t>Pobail</a:t>
            </a:r>
            <a:r>
              <a:rPr lang="en-GB" b="1" baseline="0">
                <a:latin typeface="+mn-lt"/>
              </a:rPr>
              <a:t> </a:t>
            </a:r>
            <a:r>
              <a:rPr lang="en-GB">
                <a:latin typeface="+mn-lt"/>
              </a:rPr>
              <a:t>|</a:t>
            </a:r>
            <a:r>
              <a:rPr lang="en-GB" baseline="0">
                <a:latin typeface="+mn-lt"/>
              </a:rPr>
              <a:t> </a:t>
            </a:r>
            <a:r>
              <a:rPr lang="en-GB">
                <a:latin typeface="+mn-lt"/>
              </a:rPr>
              <a:t>Department of Rural and</a:t>
            </a:r>
            <a:r>
              <a:rPr lang="en-GB" baseline="0">
                <a:latin typeface="+mn-lt"/>
              </a:rPr>
              <a:t> </a:t>
            </a:r>
            <a:r>
              <a:rPr lang="en-GB">
                <a:latin typeface="+mn-lt"/>
              </a:rPr>
              <a:t>Community Development</a:t>
            </a:r>
            <a:endParaRPr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1449" y="3651250"/>
            <a:ext cx="19252867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 Third level</a:t>
            </a:r>
          </a:p>
          <a:p>
            <a:pPr lvl="3"/>
            <a:r>
              <a:rPr lang="en-US"/>
              <a:t>  Fourth level</a:t>
            </a:r>
          </a:p>
          <a:p>
            <a:pPr lvl="4"/>
            <a:r>
              <a:rPr lang="en-US"/>
              <a:t> 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411042" y="742245"/>
            <a:ext cx="19283274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8" r:id="rId2"/>
    <p:sldLayoutId id="2147483663" r:id="rId3"/>
    <p:sldLayoutId id="2147483665" r:id="rId4"/>
    <p:sldLayoutId id="2147483664" r:id="rId5"/>
    <p:sldLayoutId id="2147483666" r:id="rId6"/>
    <p:sldLayoutId id="2147483660" r:id="rId7"/>
    <p:sldLayoutId id="2147483669" r:id="rId8"/>
    <p:sldLayoutId id="2147483668" r:id="rId9"/>
    <p:sldLayoutId id="2147483659" r:id="rId10"/>
    <p:sldLayoutId id="2147483667" r:id="rId11"/>
  </p:sldLayoutIdLst>
  <p:transition spd="med"/>
  <p:txStyles>
    <p:titleStyle>
      <a:lvl1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0" marR="0" indent="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2pPr>
      <a:lvl3pPr marL="1440000" marR="0" indent="-85725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60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3pPr>
      <a:lvl4pPr marL="216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4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4pPr>
      <a:lvl5pPr marL="288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–"/>
        <a:tabLst/>
        <a:defRPr sz="48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228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457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685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9144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11430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1371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1600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1828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galwaycoco.submit.com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3.safelinks.protection.outlook.com/?url=https%3A%2F%2Fgalwaycoco.submit.com%2F&amp;data=05%7C02%7Cmmoylan%40GalwayCoCo.ie%7C55e32f20959e44f4f34d08dd82580d40%7Cf917c0aa006d4d4392d2be552ee28f75%7C0%7C0%7C638810036866356898%7CUnknown%7CTWFpbGZsb3d8eyJFbXB0eU1hcGkiOnRydWUsIlYiOiIwLjAuMDAwMCIsIlAiOiJXaW4zMiIsIkFOIjoiTWFpbCIsIldUIjoyfQ%3D%3D%7C0%7C%7C%7C&amp;sdata=Ya8y99U%2FHu%2Bwq033zdTerbUwk3S9xviwqgzy5vCbSwk%3D&amp;reserved=0" TargetMode="External"/><Relationship Id="rId2" Type="http://schemas.openxmlformats.org/officeDocument/2006/relationships/hyperlink" Target="https://galwaycoco.submit.com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clar@galwaycoco.ie" TargetMode="External"/><Relationship Id="rId4" Type="http://schemas.openxmlformats.org/officeDocument/2006/relationships/hyperlink" Target="https://eur03.safelinks.protection.outlook.com/?url=https%3A%2F%2Fwww.galway.ie%2Fen%2Fservices%2Fcommunityenterpriseeconomicdevelopment%2Fgrantschemes%2Fclar%2F&amp;data=05%7C02%7Cmmoylan%40GalwayCoCo.ie%7C55e32f20959e44f4f34d08dd82580d40%7Cf917c0aa006d4d4392d2be552ee28f75%7C0%7C0%7C638810036866380730%7CUnknown%7CTWFpbGZsb3d8eyJFbXB0eU1hcGkiOnRydWUsIlYiOiIwLjAuMDAwMCIsIlAiOiJXaW4zMiIsIkFOIjoiTWFpbCIsIldUIjoyfQ%3D%3D%7C0%7C%7C%7C&amp;sdata=%2BHEpGpH0LDr74dAOL%2FknnazY2jDT2ooktOIs3mRe0q0%3D&amp;reserved=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LAR@DRCD.gov.ie" TargetMode="External"/><Relationship Id="rId7" Type="http://schemas.openxmlformats.org/officeDocument/2006/relationships/image" Target="../media/image25.png"/><Relationship Id="rId2" Type="http://schemas.openxmlformats.org/officeDocument/2006/relationships/hyperlink" Target="http://www.galway.ie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ie/en/publication/02b12-new-circular-to-assist-smes-in-public-procurement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91A9FD-CA06-23CB-2974-1CE29FD6CE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Clár 2026</a:t>
            </a:r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9E19DC-92A0-5B9E-70BD-4613961CE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948" y="-361507"/>
            <a:ext cx="5438103" cy="35087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7A40CA-8B38-9415-3C6D-0EAFDE4D2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2529" y="92039"/>
            <a:ext cx="5438103" cy="30551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69B79E-0CFD-F634-E100-A20FA2BAB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591" y="6455773"/>
            <a:ext cx="13120576" cy="53038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1C63C4-7458-1FEF-7ACD-750B09E64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657" y="239480"/>
            <a:ext cx="7123813" cy="29077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5360BD-3876-FD33-187F-BFB0E25B65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24875" y="92040"/>
            <a:ext cx="3019646" cy="305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869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D50F5-044D-DEA9-555E-C9D43D610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Do </a:t>
            </a:r>
            <a:r>
              <a:rPr lang="en-IE" sz="53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chontaetha</a:t>
            </a:r>
            <a: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53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ina</a:t>
            </a:r>
            <a: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53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bhfuil</a:t>
            </a:r>
            <a: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53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ceantar</a:t>
            </a:r>
            <a:r>
              <a:rPr lang="en-IE" sz="53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IE" sz="53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Gaeltachta</a:t>
            </a:r>
            <a: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IE" sz="53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ar</a:t>
            </a:r>
            <a: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53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choinníoll</a:t>
            </a:r>
            <a: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gur </a:t>
            </a:r>
            <a:r>
              <a:rPr lang="en-IE" sz="53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limistéir</a:t>
            </a:r>
            <a: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CLÁR </a:t>
            </a:r>
            <a:r>
              <a:rPr lang="en-IE" sz="53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ainmnithe</a:t>
            </a:r>
            <a: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53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iad</a:t>
            </a:r>
            <a: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53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53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limistéir</a:t>
            </a:r>
            <a: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sin, is </a:t>
            </a:r>
            <a:r>
              <a:rPr lang="en-IE" sz="53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féidir</a:t>
            </a:r>
            <a: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53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leo</a:t>
            </a:r>
            <a: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53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suas</a:t>
            </a:r>
            <a: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le </a:t>
            </a:r>
            <a:b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16 </a:t>
            </a:r>
            <a:r>
              <a:rPr lang="en-IE" sz="53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iarratas</a:t>
            </a:r>
            <a: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 chur </a:t>
            </a:r>
            <a:r>
              <a:rPr lang="en-IE" sz="53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isteach</a:t>
            </a:r>
            <a: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53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agus</a:t>
            </a:r>
            <a: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b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14 </a:t>
            </a:r>
            <a:r>
              <a:rPr lang="en-IE" sz="53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iarratas</a:t>
            </a:r>
            <a: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ag </a:t>
            </a:r>
            <a:r>
              <a:rPr lang="en-IE" sz="53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lorg</a:t>
            </a:r>
            <a: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53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maoinithe</a:t>
            </a:r>
            <a: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53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idir</a:t>
            </a:r>
            <a: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€5,000 </a:t>
            </a:r>
            <a:r>
              <a:rPr lang="en-IE" sz="53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agus</a:t>
            </a:r>
            <a: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€65,000 </a:t>
            </a:r>
            <a:b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IE" sz="53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2 </a:t>
            </a:r>
            <a:r>
              <a:rPr lang="en-IE" sz="53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iarratas</a:t>
            </a:r>
            <a:r>
              <a:rPr lang="en-IE" sz="53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ag </a:t>
            </a:r>
            <a:r>
              <a:rPr lang="en-IE" sz="53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lorg</a:t>
            </a:r>
            <a: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53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maoinithe</a:t>
            </a:r>
            <a: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53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idir</a:t>
            </a:r>
            <a: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€5,000 </a:t>
            </a:r>
            <a:r>
              <a:rPr lang="en-IE" sz="53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agus</a:t>
            </a:r>
            <a: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€100,000 </a:t>
            </a:r>
            <a:r>
              <a:rPr lang="en-IE" sz="53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más</a:t>
            </a:r>
            <a: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53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gá</a:t>
            </a:r>
            <a:r>
              <a:rPr lang="en-IE" sz="5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br>
              <a:rPr lang="en-IE" sz="9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14E26-3DF2-E4F5-FFCC-55D117DE87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23850" y="1608755"/>
            <a:ext cx="15208950" cy="1495952"/>
          </a:xfrm>
        </p:spPr>
        <p:txBody>
          <a:bodyPr>
            <a:normAutofit/>
          </a:bodyPr>
          <a:lstStyle/>
          <a:p>
            <a:r>
              <a:rPr lang="pt-BR" sz="6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Maoiniú Deontais agus Ráta Cabhrach </a:t>
            </a:r>
            <a:endParaRPr lang="en-IE" sz="6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A9AD8-DD14-C881-9E40-DDB81429CB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3215304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BAB08-93A7-020E-BE78-0BBEEC135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err="1"/>
              <a:t>liosta</a:t>
            </a:r>
            <a:r>
              <a:rPr lang="en-IE" dirty="0"/>
              <a:t> </a:t>
            </a:r>
            <a:r>
              <a:rPr lang="en-IE" dirty="0" err="1"/>
              <a:t>thíos</a:t>
            </a:r>
            <a:r>
              <a:rPr lang="en-IE" dirty="0"/>
              <a:t> </a:t>
            </a:r>
            <a:r>
              <a:rPr lang="en-IE" dirty="0" err="1"/>
              <a:t>samplaí</a:t>
            </a:r>
            <a:r>
              <a:rPr lang="en-IE" dirty="0"/>
              <a:t> de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cineálacha</a:t>
            </a:r>
            <a:r>
              <a:rPr lang="en-IE" dirty="0"/>
              <a:t> </a:t>
            </a:r>
            <a:r>
              <a:rPr lang="en-IE" dirty="0" err="1"/>
              <a:t>tionscadal</a:t>
            </a:r>
            <a:r>
              <a:rPr lang="en-IE" dirty="0"/>
              <a:t> a </a:t>
            </a:r>
            <a:r>
              <a:rPr lang="en-IE" dirty="0" err="1"/>
              <a:t>d’fhéadfaí</a:t>
            </a:r>
            <a:r>
              <a:rPr lang="en-IE" dirty="0"/>
              <a:t> </a:t>
            </a:r>
            <a:r>
              <a:rPr lang="en-IE" dirty="0" err="1"/>
              <a:t>tacú</a:t>
            </a:r>
            <a:r>
              <a:rPr lang="en-IE" dirty="0"/>
              <a:t> </a:t>
            </a:r>
            <a:r>
              <a:rPr lang="en-IE" dirty="0" err="1"/>
              <a:t>leo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F0FC6-03C7-5D64-6646-949F0CE7A2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6215" y="3513469"/>
            <a:ext cx="20334446" cy="8644021"/>
          </a:xfrm>
        </p:spPr>
        <p:txBody>
          <a:bodyPr>
            <a:normAutofit fontScale="25000" lnSpcReduction="20000"/>
          </a:bodyPr>
          <a:lstStyle/>
          <a:p>
            <a:pPr algn="l"/>
            <a:endParaRPr lang="en-IE" sz="6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Oibreacha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athchóirithe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ar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scála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beag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ar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saoráidí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pobail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atá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oscailte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don 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phobal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gcoitinne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mar 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shampla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ionaid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phobail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ionaid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spóirt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clubthithe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grúpaí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spóirt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ionaid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óige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seideanna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bhfear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srl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Áirítear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leis 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seo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oibreacha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seachtracha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amhail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páirceáil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agus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feabhsúcháin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inrochtaineachta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Limistéir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Cluichíochta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Ilúsáide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MUGAnna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)/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áiseana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Astro-Turf 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lena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n-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áirítear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uasghráduithe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féach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bosca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eolais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ndáil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le 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dromchlaí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Astro-Turf 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thíos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</a:p>
          <a:p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Clóis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súgartha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páirceanna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scátála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pumpraonta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raonta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rothaíochta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spásanna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do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dhéagóirí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Raonta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siúil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reatha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lúthchleasaíochta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Cúirteanna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liathróid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láimhe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cúirteanna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leadóige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cúirteanna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cispheile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páirc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chruicéid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limistéir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babhlála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lasmuigh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Giomnáisiam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pictiúrlanna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pobail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Gairdíní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céadfacha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gairdíní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pobail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cuibhrinn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plandáil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bithéagsúlachta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Rochtain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ar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láithreacha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oidhreachta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áitiúla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ar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leith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limistéir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áilleachta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nádúrtha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Saoráidí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leithreas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agus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athraithe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lasmuigh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feabhsaithe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Páirceáil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carranna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Bearta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sábháilteacha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tráchta</a:t>
            </a:r>
            <a:r>
              <a:rPr lang="en-IE" sz="17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atá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dírithe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ar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an </a:t>
            </a:r>
            <a:r>
              <a:rPr lang="en-IE" sz="17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bpobal</a:t>
            </a:r>
            <a:r>
              <a:rPr lang="en-IE" sz="17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6565008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BF3557-A70A-641F-C73F-EA6771F1F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IE" sz="9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Don </a:t>
            </a:r>
            <a:r>
              <a:rPr lang="en-IE" sz="96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fhorbairt</a:t>
            </a:r>
            <a:r>
              <a:rPr lang="en-IE" sz="9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bheartaithe</a:t>
            </a:r>
            <a:r>
              <a:rPr lang="en-IE" sz="9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nó</a:t>
            </a:r>
            <a:r>
              <a:rPr lang="en-IE" sz="9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na</a:t>
            </a:r>
            <a:r>
              <a:rPr lang="en-IE" sz="9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hoibreacha</a:t>
            </a:r>
            <a:r>
              <a:rPr lang="en-IE" sz="9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feabhsaithe</a:t>
            </a:r>
            <a:r>
              <a:rPr lang="en-IE" sz="9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ar</a:t>
            </a:r>
            <a:r>
              <a:rPr lang="en-IE" sz="9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pháirceanna</a:t>
            </a:r>
            <a:r>
              <a:rPr lang="en-IE" sz="9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nó</a:t>
            </a:r>
            <a:r>
              <a:rPr lang="en-IE" sz="9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dromchlaí</a:t>
            </a:r>
            <a:r>
              <a:rPr lang="en-IE" sz="9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Astro-Turf </a:t>
            </a:r>
            <a:endParaRPr lang="en-IE" sz="9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Ba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mhaith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linn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d’aird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dhíriú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ar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rialacháin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an AE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maidir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le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díolachán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micreacháithníní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polaiméire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sintéisí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áirithe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 n-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úsáidtear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mar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inlíonadh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gráinneach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le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húsáid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ar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dhromchlaí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sintéise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spóirt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(Astroturf).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Beidh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cosc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bhfeidhm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ó 2031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lena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gcuirfear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teorainn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leis an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ábhar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úsáidtear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chun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dromchlaí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Astroturf a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athlíonadh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D’iarratasóirí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atá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ag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smaoineamh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ar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iarratas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 chur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isteach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faoi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chlár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CLÁR 2026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d’fhorbairt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nó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d’oibreacha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ar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aon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chineál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dromchla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Astroturf,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ba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cheart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dóibh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ar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an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gcéad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dul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síos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na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rialacháin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sin a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phlé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lena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gconraitheoir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nó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lena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soláthraí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dromchla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chun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chinntiú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go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bhfuil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bhforbairt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ag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cloí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le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reachtaíocht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ábhartha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agus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go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seasfaidh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sí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an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aimsir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E" sz="9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ionas</a:t>
            </a:r>
            <a:r>
              <a:rPr lang="en-IE" sz="9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5EF60A-462D-66E5-2F89-11A2A89D9C88}"/>
              </a:ext>
            </a:extLst>
          </p:cNvPr>
          <p:cNvSpPr txBox="1"/>
          <p:nvPr/>
        </p:nvSpPr>
        <p:spPr>
          <a:xfrm>
            <a:off x="1658679" y="1878244"/>
            <a:ext cx="18266735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Aire!</a:t>
            </a:r>
            <a:endParaRPr kumimoji="0" lang="en-IE" sz="5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7382683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4E1B7A-59C5-864F-ABEA-3445E0AEE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6940" y="3556000"/>
            <a:ext cx="19770224" cy="9118009"/>
          </a:xfrm>
        </p:spPr>
        <p:txBody>
          <a:bodyPr>
            <a:normAutofit fontScale="25000" lnSpcReduction="20000"/>
          </a:bodyPr>
          <a:lstStyle/>
          <a:p>
            <a:pPr algn="l"/>
            <a:endParaRPr lang="en-IE" sz="9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Rochtain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ar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fhaichí</a:t>
            </a:r>
            <a:r>
              <a:rPr lang="en-IE" sz="18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spóirt</a:t>
            </a:r>
            <a:r>
              <a:rPr lang="en-IE" sz="18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fheabhsú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e.g. </a:t>
            </a:r>
            <a:r>
              <a:rPr lang="en-IE" sz="185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ardáin</a:t>
            </a:r>
            <a:r>
              <a:rPr lang="en-IE" sz="18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don </a:t>
            </a:r>
            <a:r>
              <a:rPr lang="en-IE" sz="185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lucht</a:t>
            </a:r>
            <a:r>
              <a:rPr lang="en-IE" sz="18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féachana</a:t>
            </a:r>
            <a:r>
              <a:rPr lang="en-IE" sz="18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fhorbairt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en-IE" sz="18500" b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uasghrádú</a:t>
            </a:r>
            <a:r>
              <a:rPr lang="en-IE" sz="185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ag </a:t>
            </a:r>
            <a:r>
              <a:rPr lang="en-IE" sz="18500" b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faichí</a:t>
            </a:r>
            <a:r>
              <a:rPr lang="en-IE" sz="185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spóirt</a:t>
            </a:r>
            <a:r>
              <a:rPr lang="en-IE" sz="185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áitiúla</a:t>
            </a:r>
            <a:r>
              <a:rPr lang="en-IE" sz="185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agus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béim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faoi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leith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á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leagan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ar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rochtain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fheabhsú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do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dhaoine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gach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cumas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agus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aois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IE" sz="18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Leithris/</a:t>
            </a:r>
            <a:r>
              <a:rPr lang="en-IE" sz="185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cithfholcadáin</a:t>
            </a:r>
            <a:r>
              <a:rPr lang="en-IE" sz="18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IE" sz="18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saoráidí</a:t>
            </a:r>
            <a:r>
              <a:rPr lang="en-IE" sz="18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pobail</a:t>
            </a:r>
            <a:r>
              <a:rPr lang="en-IE" sz="18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seachas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seomraí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feistis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nó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cithfholcadáin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foirne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spóirt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r>
              <a:rPr lang="en-IE" sz="185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Gineadóirí</a:t>
            </a:r>
            <a:r>
              <a:rPr lang="en-IE" sz="18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Éigeandála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Ní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mór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iad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sin a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bheith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soghluaiste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d’úsáid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comhroinnte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poiblí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Ní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mór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dheimhniú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go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bhfuil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lasca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athraitheacha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bhfeidhm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ag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háiseanna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úsáidfidh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an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gineadóir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agus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gur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féidir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costas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suiteála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lasc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sin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sna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háiseanna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sin a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áireamh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mar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chuid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den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iarratas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ar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thionscadal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an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ghineadóra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r>
              <a:rPr lang="en-IE" sz="185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Gníomhartha</a:t>
            </a:r>
            <a:r>
              <a:rPr lang="en-IE" sz="18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chun</a:t>
            </a:r>
            <a:r>
              <a:rPr lang="en-IE" sz="18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truailliú</a:t>
            </a:r>
            <a:r>
              <a:rPr lang="en-IE" sz="18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solais</a:t>
            </a:r>
            <a:r>
              <a:rPr lang="en-IE" sz="18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IE" sz="185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laghdú</a:t>
            </a:r>
            <a:r>
              <a:rPr lang="en-IE" sz="18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talún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agus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mara)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trí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straitéisí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soilsithe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athchóirithe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chun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spéartha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dorcha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hÉireann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chosaint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agus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nó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thabhairt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ar</a:t>
            </a:r>
            <a:r>
              <a:rPr lang="en-IE" sz="18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ais </a:t>
            </a:r>
          </a:p>
          <a:p>
            <a:r>
              <a:rPr lang="en-IE" sz="185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Araidí</a:t>
            </a:r>
            <a:r>
              <a:rPr lang="en-IE" sz="18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185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Gréine</a:t>
            </a:r>
            <a:r>
              <a:rPr lang="en-IE" sz="18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D4CEAF-DF6E-130C-618F-6AF14D838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36" y="467834"/>
            <a:ext cx="18819628" cy="308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4777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241F10-612E-B4C9-0E96-E258024B7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0428" y="3407145"/>
            <a:ext cx="19770224" cy="8752305"/>
          </a:xfrm>
        </p:spPr>
        <p:txBody>
          <a:bodyPr>
            <a:noAutofit/>
          </a:bodyPr>
          <a:lstStyle/>
          <a:p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Is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féidir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le </a:t>
            </a:r>
            <a:r>
              <a:rPr lang="en-IE" sz="3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scoileanna</a:t>
            </a:r>
            <a:r>
              <a:rPr lang="en-IE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IE" sz="3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grúpaí</a:t>
            </a:r>
            <a:r>
              <a:rPr lang="en-IE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pobail</a:t>
            </a:r>
            <a:r>
              <a:rPr lang="en-IE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agus</a:t>
            </a:r>
            <a:r>
              <a:rPr lang="en-IE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deonacha</a:t>
            </a:r>
            <a:r>
              <a:rPr lang="en-IE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agus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cuideachtaí</a:t>
            </a:r>
            <a:r>
              <a:rPr lang="en-IE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forbartha</a:t>
            </a:r>
            <a:r>
              <a:rPr lang="en-IE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áitiúla</a:t>
            </a:r>
            <a:r>
              <a:rPr lang="en-IE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iarratas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dhéanamh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chuig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 n-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údarás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áitiúil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ábhartha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n-IE" sz="36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IE" sz="36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IE" sz="36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Ní </a:t>
            </a:r>
            <a:r>
              <a:rPr lang="en-IE" sz="36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mór</a:t>
            </a:r>
            <a:r>
              <a:rPr lang="en-IE" sz="36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do </a:t>
            </a:r>
            <a:r>
              <a:rPr lang="en-IE" sz="36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shaoráidí</a:t>
            </a:r>
            <a:r>
              <a:rPr lang="en-IE" sz="36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IE" sz="36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atá</a:t>
            </a:r>
            <a:r>
              <a:rPr lang="en-IE" sz="36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IE" sz="36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lonnaithe</a:t>
            </a:r>
            <a:r>
              <a:rPr lang="en-IE" sz="36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IE" sz="36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ar</a:t>
            </a:r>
            <a:r>
              <a:rPr lang="en-IE" sz="36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IE" sz="36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thailte</a:t>
            </a:r>
            <a:r>
              <a:rPr lang="en-IE" sz="36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IE" sz="36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na</a:t>
            </a:r>
            <a:r>
              <a:rPr lang="en-IE" sz="36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IE" sz="36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scoile</a:t>
            </a:r>
            <a:r>
              <a:rPr lang="en-IE" sz="36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a </a:t>
            </a:r>
            <a:r>
              <a:rPr lang="en-IE" sz="36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bheith</a:t>
            </a:r>
            <a:r>
              <a:rPr lang="en-IE" sz="36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IE" sz="36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oscailte</a:t>
            </a:r>
            <a:r>
              <a:rPr lang="en-IE" sz="36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don </a:t>
            </a:r>
            <a:r>
              <a:rPr lang="en-IE" sz="36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phobal</a:t>
            </a:r>
            <a:r>
              <a:rPr lang="en-IE" sz="36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tar </a:t>
            </a:r>
            <a:r>
              <a:rPr lang="en-IE" sz="36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éis</a:t>
            </a:r>
            <a:r>
              <a:rPr lang="en-IE" sz="36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IE" sz="36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uaireanta</a:t>
            </a:r>
            <a:r>
              <a:rPr lang="en-IE" sz="36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IE" sz="36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scoile</a:t>
            </a:r>
            <a:r>
              <a:rPr lang="en-IE" sz="36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</a:p>
          <a:p>
            <a:endParaRPr lang="en-IE" sz="3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Ní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mór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don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údarás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áitiúil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chinntiú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go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bhfuil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saoráidí</a:t>
            </a:r>
            <a:r>
              <a:rPr lang="en-IE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ar</a:t>
            </a:r>
            <a:r>
              <a:rPr lang="en-IE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fáil</a:t>
            </a:r>
            <a:r>
              <a:rPr lang="en-IE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don </a:t>
            </a:r>
            <a:r>
              <a:rPr lang="en-IE" sz="3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phobal</a:t>
            </a:r>
            <a:r>
              <a:rPr lang="en-IE" sz="36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endParaRPr lang="en-IE" sz="3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Ní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mór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don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údarás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áitiúil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chinntiú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go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mbeidh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saoráidí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mhaoinítear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bhfeidhm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ar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feadh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5 </a:t>
            </a:r>
            <a:r>
              <a:rPr lang="en-IE" sz="3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bliana</a:t>
            </a:r>
            <a:r>
              <a:rPr lang="en-IE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ar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laghad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ón</a:t>
            </a:r>
            <a:r>
              <a:rPr lang="en-IE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tráth</a:t>
            </a:r>
            <a:r>
              <a:rPr lang="en-IE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IE" sz="3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gcríochnaítear</a:t>
            </a:r>
            <a:r>
              <a:rPr lang="en-IE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an </a:t>
            </a:r>
            <a:r>
              <a:rPr lang="en-IE" sz="3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tionscadail</a:t>
            </a:r>
            <a:r>
              <a:rPr lang="en-IE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n-IE" sz="3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IE" sz="3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IE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Ní </a:t>
            </a:r>
            <a:r>
              <a:rPr lang="en-IE" sz="3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mór</a:t>
            </a:r>
            <a:r>
              <a:rPr lang="en-IE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toiliú</a:t>
            </a:r>
            <a:r>
              <a:rPr lang="en-IE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ón</a:t>
            </a:r>
            <a:r>
              <a:rPr lang="en-IE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úinéir</a:t>
            </a:r>
            <a:r>
              <a:rPr lang="en-IE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talún</a:t>
            </a:r>
            <a:r>
              <a:rPr lang="en-IE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IE" sz="3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cead</a:t>
            </a:r>
            <a:r>
              <a:rPr lang="en-IE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pleanála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measúnuithe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riachtanacha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más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infheidhme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),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agus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an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maoiniú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meaitseála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riachtanach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dhearbhú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agus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bheith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bhfeidhm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tráth</a:t>
            </a:r>
            <a:r>
              <a:rPr lang="en-IE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IE" sz="3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dhéantar</a:t>
            </a:r>
            <a:r>
              <a:rPr lang="en-IE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an t-</a:t>
            </a:r>
            <a:r>
              <a:rPr lang="en-IE" sz="3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iarratas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endParaRPr lang="en-IE" sz="3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Tabhair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faoi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deara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nach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mór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don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iarratasóir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úinéireacht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bheith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aige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ar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an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áitreabh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réadmhaoin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nó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go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mbeadh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7 </a:t>
            </a:r>
            <a:r>
              <a:rPr lang="en-IE" sz="3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mbliana</a:t>
            </a:r>
            <a:r>
              <a:rPr lang="en-IE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ar</a:t>
            </a:r>
            <a:r>
              <a:rPr lang="en-IE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IE" sz="3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laghad</a:t>
            </a:r>
            <a:r>
              <a:rPr lang="en-IE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fágtha</a:t>
            </a:r>
            <a:r>
              <a:rPr lang="en-IE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ar</a:t>
            </a:r>
            <a:r>
              <a:rPr lang="en-IE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léas</a:t>
            </a:r>
            <a:r>
              <a:rPr lang="en-IE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en-IE" sz="36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cheadúnas</a:t>
            </a:r>
            <a:r>
              <a:rPr lang="en-IE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an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áitribh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E" sz="3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réadmhaoine</a:t>
            </a:r>
            <a:r>
              <a:rPr lang="en-IE" sz="3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n-IE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1E4554-73D2-969C-B5DF-147B756D6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16" y="659217"/>
            <a:ext cx="21661410" cy="255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0296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64105" y="2827421"/>
            <a:ext cx="11390192" cy="10724805"/>
          </a:xfrm>
        </p:spPr>
        <p:txBody>
          <a:bodyPr vert="horz" lIns="91440" tIns="45720" rIns="91440" bIns="45720" numCol="1" spcCol="1039079" rtlCol="0" anchor="t">
            <a:normAutofit/>
          </a:bodyPr>
          <a:lstStyle/>
          <a:p>
            <a:endParaRPr lang="en-IE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None/>
            </a:pPr>
            <a:r>
              <a:rPr lang="en-IE" sz="5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Ní </a:t>
            </a:r>
            <a:r>
              <a:rPr lang="en-IE" sz="54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mór</a:t>
            </a:r>
            <a:r>
              <a:rPr lang="en-IE" sz="5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n-IE" sz="54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foirmeacha</a:t>
            </a:r>
            <a:r>
              <a:rPr lang="en-IE" sz="5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n-IE" sz="54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comhlánaithe</a:t>
            </a:r>
            <a:r>
              <a:rPr lang="en-IE" sz="5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do</a:t>
            </a:r>
          </a:p>
          <a:p>
            <a:pPr fontAlgn="base">
              <a:buNone/>
            </a:pPr>
            <a:r>
              <a:rPr lang="en-IE" sz="5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n-IE" sz="54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Bheart</a:t>
            </a:r>
            <a:r>
              <a:rPr lang="en-IE" sz="5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1 a </a:t>
            </a:r>
            <a:r>
              <a:rPr lang="en-IE" sz="54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sheoladh</a:t>
            </a:r>
            <a:r>
              <a:rPr lang="en-IE" sz="5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n-IE" sz="54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ar</a:t>
            </a:r>
            <a:r>
              <a:rPr lang="en-IE" sz="5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ais </a:t>
            </a:r>
            <a:r>
              <a:rPr lang="en-IE" sz="54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chuig</a:t>
            </a:r>
            <a:r>
              <a:rPr lang="en-IE" sz="5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Comhairle Chontae </a:t>
            </a:r>
            <a:r>
              <a:rPr lang="en-IE" sz="54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na</a:t>
            </a:r>
            <a:r>
              <a:rPr lang="en-IE" sz="5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n-IE" sz="54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Gaillimhe</a:t>
            </a:r>
            <a:r>
              <a:rPr lang="en-IE" sz="6600" dirty="0">
                <a:solidFill>
                  <a:srgbClr val="11111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 </a:t>
            </a:r>
            <a:r>
              <a:rPr lang="en-IE" sz="5400" dirty="0" err="1">
                <a:solidFill>
                  <a:srgbClr val="11111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ar</a:t>
            </a:r>
            <a:r>
              <a:rPr lang="en-IE" sz="5400" dirty="0">
                <a:solidFill>
                  <a:srgbClr val="11111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IE" sz="54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11 PM  </a:t>
            </a:r>
            <a:r>
              <a:rPr lang="en-IE" sz="5400" b="1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ar</a:t>
            </a:r>
            <a:r>
              <a:rPr lang="en-IE" sz="54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an 15 Lá </a:t>
            </a:r>
            <a:r>
              <a:rPr lang="en-IE" sz="5400" b="1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Mí</a:t>
            </a:r>
            <a:r>
              <a:rPr lang="en-IE" sz="54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IE" sz="5400" b="1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Bealtaine</a:t>
            </a:r>
            <a:r>
              <a:rPr lang="en-IE" sz="60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…</a:t>
            </a:r>
            <a:r>
              <a:rPr lang="en-IE" sz="6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…</a:t>
            </a:r>
            <a:r>
              <a:rPr lang="en-IE" sz="60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ar</a:t>
            </a:r>
            <a:r>
              <a:rPr lang="en-IE" sz="60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 </a:t>
            </a:r>
            <a:r>
              <a:rPr lang="en-IE" sz="5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  <a:hlinkClick r:id="rId2"/>
              </a:rPr>
              <a:t>https://galwaycoco.submit.com</a:t>
            </a:r>
            <a:r>
              <a:rPr lang="en-IE" sz="5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 </a:t>
            </a:r>
            <a:endParaRPr lang="en-IE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buNone/>
            </a:pPr>
            <a:r>
              <a:rPr lang="en-IE" sz="5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n-IE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4268" y="1066400"/>
            <a:ext cx="158450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6000" b="1" spc="-85" dirty="0">
                <a:solidFill>
                  <a:srgbClr val="004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D</a:t>
            </a:r>
            <a:r>
              <a:rPr lang="en-IE" sz="6000" b="1" spc="-85" dirty="0" err="1">
                <a:solidFill>
                  <a:srgbClr val="004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ataí</a:t>
            </a:r>
            <a:r>
              <a:rPr lang="en-IE" sz="6000" b="1" spc="-85" dirty="0">
                <a:solidFill>
                  <a:srgbClr val="004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 </a:t>
            </a:r>
            <a:r>
              <a:rPr lang="en-IE" sz="6000" b="1" spc="-85" dirty="0" err="1">
                <a:solidFill>
                  <a:srgbClr val="004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tabhachta</a:t>
            </a:r>
            <a:endParaRPr lang="en-IE" sz="6000" b="1" spc="-85" dirty="0">
              <a:solidFill>
                <a:srgbClr val="004D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297" y="3998858"/>
            <a:ext cx="11429703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47022"/>
      </p:ext>
    </p:extLst>
  </p:cSld>
  <p:clrMapOvr>
    <a:masterClrMapping/>
  </p:clrMapOvr>
  <p:transition spd="med" advTm="23196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C7FD25-8065-C170-564A-6DEE0093C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numCol="1" spcCol="1039079" rtlCol="0" anchor="t">
            <a:normAutofit/>
          </a:bodyPr>
          <a:lstStyle/>
          <a:p>
            <a:pPr lvl="0" fontAlgn="base">
              <a:defRPr/>
            </a:pPr>
            <a:r>
              <a:rPr lang="en-IE" sz="4400" dirty="0"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Ní </a:t>
            </a:r>
            <a:r>
              <a:rPr lang="en-IE" sz="4400" dirty="0" err="1"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mór</a:t>
            </a:r>
            <a:r>
              <a:rPr lang="en-IE" sz="4400" dirty="0"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n-IE" sz="4400" dirty="0" err="1"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foirmeacha</a:t>
            </a:r>
            <a:r>
              <a:rPr lang="en-IE" sz="4400" dirty="0"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n-IE" sz="4400" dirty="0" err="1"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comhlánaithe</a:t>
            </a:r>
            <a:r>
              <a:rPr lang="en-IE" sz="4400" dirty="0"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do</a:t>
            </a:r>
          </a:p>
          <a:p>
            <a:pPr lvl="0" fontAlgn="base">
              <a:defRPr/>
            </a:pPr>
            <a:r>
              <a:rPr lang="en-IE" sz="4400" dirty="0"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n-IE" sz="4400" dirty="0" err="1"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Bheart</a:t>
            </a:r>
            <a:r>
              <a:rPr lang="en-IE" sz="4400" dirty="0"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1 a </a:t>
            </a:r>
            <a:r>
              <a:rPr lang="en-IE" sz="4400" dirty="0" err="1"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sheoladh</a:t>
            </a:r>
            <a:r>
              <a:rPr lang="en-IE" sz="4400" dirty="0"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n-IE" sz="4400" dirty="0" err="1"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ar</a:t>
            </a:r>
            <a:r>
              <a:rPr lang="en-IE" sz="4400" dirty="0"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ais </a:t>
            </a:r>
            <a:r>
              <a:rPr lang="en-IE" sz="4400" dirty="0" err="1"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chuig</a:t>
            </a:r>
            <a:r>
              <a:rPr lang="en-IE" sz="4400" dirty="0"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Comhairle Chontae </a:t>
            </a:r>
            <a:r>
              <a:rPr lang="en-IE" sz="4400" dirty="0" err="1"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na</a:t>
            </a:r>
            <a:r>
              <a:rPr lang="en-IE" sz="4400" dirty="0"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n-IE" sz="4400" dirty="0" err="1"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Gaillimhe</a:t>
            </a:r>
            <a:r>
              <a:rPr lang="en-IE" sz="5400" dirty="0">
                <a:solidFill>
                  <a:srgbClr val="11111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 </a:t>
            </a:r>
            <a:r>
              <a:rPr lang="en-IE" sz="4400" dirty="0" err="1">
                <a:solidFill>
                  <a:srgbClr val="11111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ar</a:t>
            </a:r>
            <a:r>
              <a:rPr lang="en-IE" sz="4400" dirty="0">
                <a:solidFill>
                  <a:srgbClr val="11111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IE" sz="4400" b="1" dirty="0">
                <a:solidFill>
                  <a:srgbClr val="FF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11 PM  </a:t>
            </a:r>
            <a:r>
              <a:rPr lang="en-IE" sz="4400" b="1" dirty="0" err="1">
                <a:solidFill>
                  <a:srgbClr val="FF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ar</a:t>
            </a:r>
            <a:r>
              <a:rPr lang="en-IE" sz="4400" b="1" dirty="0">
                <a:solidFill>
                  <a:srgbClr val="FF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an 15 Lá </a:t>
            </a:r>
            <a:r>
              <a:rPr lang="en-IE" sz="4400" b="1" dirty="0" err="1">
                <a:solidFill>
                  <a:srgbClr val="FF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Mí</a:t>
            </a:r>
            <a:r>
              <a:rPr lang="en-IE" sz="4400" b="1" dirty="0">
                <a:solidFill>
                  <a:srgbClr val="FF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IE" sz="4400" b="1" dirty="0" err="1">
                <a:solidFill>
                  <a:srgbClr val="FF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Bealtaine</a:t>
            </a:r>
            <a:r>
              <a:rPr lang="en-IE" sz="4800" b="1" dirty="0">
                <a:solidFill>
                  <a:srgbClr val="FF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…</a:t>
            </a:r>
            <a:r>
              <a:rPr lang="en-IE" sz="4800" dirty="0"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…</a:t>
            </a:r>
            <a:r>
              <a:rPr lang="en-IE" sz="4800" dirty="0" err="1"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ar</a:t>
            </a:r>
            <a:r>
              <a:rPr lang="en-IE" sz="4800" b="1" dirty="0">
                <a:solidFill>
                  <a:srgbClr val="FF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 </a:t>
            </a:r>
            <a:r>
              <a:rPr lang="en-IE" sz="4400" u="sng" dirty="0">
                <a:solidFill>
                  <a:srgbClr val="467886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  <a:hlinkClick r:id="rId2"/>
              </a:rPr>
              <a:t>https://galwaycoco.submit.com</a:t>
            </a:r>
            <a:r>
              <a:rPr lang="en-IE" sz="4400" dirty="0"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 </a:t>
            </a:r>
            <a:endParaRPr lang="en-IE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fontAlgn="base">
              <a:defRPr/>
            </a:pPr>
            <a:r>
              <a:rPr lang="en-IE" sz="4400" dirty="0"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n-US" sz="9600" dirty="0"/>
          </a:p>
          <a:p>
            <a:endParaRPr lang="en-US" sz="4400" dirty="0">
              <a:latin typeface="Times New Roman"/>
              <a:ea typeface="+mn-lt"/>
              <a:cs typeface="+mn-lt"/>
            </a:endParaRPr>
          </a:p>
          <a:p>
            <a:r>
              <a:rPr lang="en-US" sz="4400" b="1" dirty="0">
                <a:solidFill>
                  <a:srgbClr val="0B769F"/>
                </a:solidFill>
                <a:latin typeface="Times New Roman"/>
                <a:ea typeface="+mn-lt"/>
                <a:cs typeface="+mn-lt"/>
              </a:rPr>
              <a:t>√</a:t>
            </a:r>
            <a:r>
              <a:rPr lang="en-US" sz="4400" dirty="0">
                <a:latin typeface="Times New Roman"/>
                <a:ea typeface="+mn-lt"/>
                <a:cs typeface="+mn-lt"/>
              </a:rPr>
              <a:t>            </a:t>
            </a:r>
            <a:r>
              <a:rPr kumimoji="0" lang="en-IE" sz="5400" b="1" i="0" u="none" strike="noStrike" kern="0" cap="none" spc="-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  <a:sym typeface="Open Sans"/>
              </a:rPr>
              <a:t>11 PM  </a:t>
            </a:r>
            <a:r>
              <a:rPr kumimoji="0" lang="en-IE" sz="5400" b="1" i="0" u="none" strike="noStrike" kern="0" cap="none" spc="-8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  <a:sym typeface="Open Sans"/>
              </a:rPr>
              <a:t>ar</a:t>
            </a:r>
            <a:r>
              <a:rPr kumimoji="0" lang="en-IE" sz="5400" b="1" i="0" u="none" strike="noStrike" kern="0" cap="none" spc="-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  <a:sym typeface="Open Sans"/>
              </a:rPr>
              <a:t> an 15 Lá </a:t>
            </a:r>
            <a:r>
              <a:rPr kumimoji="0" lang="en-IE" sz="5400" b="1" i="0" u="none" strike="noStrike" kern="0" cap="none" spc="-8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  <a:sym typeface="Open Sans"/>
              </a:rPr>
              <a:t>Mí</a:t>
            </a:r>
            <a:r>
              <a:rPr kumimoji="0" lang="en-IE" sz="5400" b="1" i="0" u="none" strike="noStrike" kern="0" cap="none" spc="-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  <a:sym typeface="Open Sans"/>
              </a:rPr>
              <a:t> </a:t>
            </a:r>
            <a:r>
              <a:rPr kumimoji="0" lang="en-IE" sz="5400" b="1" i="0" u="none" strike="noStrike" kern="0" cap="none" spc="-8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  <a:sym typeface="Open Sans"/>
              </a:rPr>
              <a:t>Bealtaine</a:t>
            </a:r>
            <a:r>
              <a:rPr kumimoji="0" lang="en-IE" sz="5400" b="1" i="0" u="none" strike="noStrike" kern="0" cap="none" spc="-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  <a:sym typeface="Open Sans"/>
              </a:rPr>
              <a:t> </a:t>
            </a:r>
            <a:r>
              <a:rPr lang="en-US" sz="4400" dirty="0">
                <a:latin typeface="Times New Roman"/>
                <a:ea typeface="+mn-lt"/>
                <a:cs typeface="+mn-lt"/>
              </a:rPr>
              <a:t>via 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https://galwaycoco.submit.com</a:t>
            </a:r>
            <a:endParaRPr lang="en-US" sz="4400" b="1" dirty="0">
              <a:solidFill>
                <a:srgbClr val="FF0000"/>
              </a:solidFill>
              <a:latin typeface="Times New Roman"/>
            </a:endParaRPr>
          </a:p>
          <a:p>
            <a:r>
              <a:rPr lang="en-US" sz="4400" b="1" dirty="0">
                <a:solidFill>
                  <a:srgbClr val="0B769F"/>
                </a:solidFill>
                <a:latin typeface="Times New Roman"/>
                <a:ea typeface="+mn-lt"/>
                <a:cs typeface="+mn-lt"/>
              </a:rPr>
              <a:t>√            </a:t>
            </a:r>
            <a:r>
              <a:rPr lang="en-US" sz="4400" dirty="0" err="1">
                <a:solidFill>
                  <a:srgbClr val="444444"/>
                </a:solidFill>
                <a:latin typeface="Times New Roman"/>
                <a:ea typeface="+mn-lt"/>
                <a:cs typeface="+mn-lt"/>
              </a:rPr>
              <a:t>Eolas</a:t>
            </a:r>
            <a:r>
              <a:rPr lang="en-US" sz="4400" dirty="0">
                <a:solidFill>
                  <a:srgbClr val="444444"/>
                </a:solidFill>
                <a:latin typeface="Times New Roman"/>
                <a:ea typeface="+mn-lt"/>
                <a:cs typeface="+mn-lt"/>
              </a:rPr>
              <a:t>: </a:t>
            </a:r>
            <a:r>
              <a:rPr lang="en-US" sz="4400" dirty="0">
                <a:solidFill>
                  <a:srgbClr val="444444"/>
                </a:solidFill>
                <a:latin typeface="Times New Roman"/>
                <a:ea typeface="+mn-lt"/>
                <a:cs typeface="+mn-lt"/>
                <a:hlinkClick r:id="rId4"/>
              </a:rPr>
              <a:t>Galway County Council</a:t>
            </a:r>
            <a:endParaRPr lang="en-US" sz="4400" dirty="0">
              <a:latin typeface="Times New Roman"/>
            </a:endParaRPr>
          </a:p>
          <a:p>
            <a:r>
              <a:rPr lang="en-US" sz="4400" b="1" dirty="0">
                <a:solidFill>
                  <a:srgbClr val="0B769F"/>
                </a:solidFill>
                <a:latin typeface="Times New Roman"/>
                <a:ea typeface="+mn-lt"/>
                <a:cs typeface="+mn-lt"/>
              </a:rPr>
              <a:t>√            </a:t>
            </a:r>
            <a:r>
              <a:rPr lang="en-US" sz="4400" dirty="0" err="1">
                <a:solidFill>
                  <a:srgbClr val="000000"/>
                </a:solidFill>
                <a:latin typeface="Times New Roman"/>
                <a:ea typeface="+mn-lt"/>
                <a:cs typeface="+mn-lt"/>
              </a:rPr>
              <a:t>Ceisteanna</a:t>
            </a:r>
            <a:r>
              <a:rPr lang="en-US" sz="4400" dirty="0">
                <a:solidFill>
                  <a:srgbClr val="000000"/>
                </a:solidFill>
                <a:latin typeface="Times New Roman"/>
                <a:ea typeface="+mn-lt"/>
                <a:cs typeface="+mn-lt"/>
              </a:rPr>
              <a:t> Community &amp; Rural Development Unit, Galway County Council</a:t>
            </a:r>
            <a:endParaRPr lang="en-US" sz="4400" dirty="0">
              <a:latin typeface="Times New Roman"/>
            </a:endParaRPr>
          </a:p>
          <a:p>
            <a:r>
              <a:rPr lang="en-US" sz="4400" b="1" dirty="0">
                <a:solidFill>
                  <a:srgbClr val="0B769F"/>
                </a:solidFill>
                <a:latin typeface="Times New Roman"/>
                <a:ea typeface="+mn-lt"/>
                <a:cs typeface="+mn-lt"/>
              </a:rPr>
              <a:t>√            </a:t>
            </a:r>
            <a:r>
              <a:rPr lang="en-US" sz="4400" dirty="0" err="1">
                <a:solidFill>
                  <a:srgbClr val="000000"/>
                </a:solidFill>
                <a:latin typeface="Times New Roman"/>
                <a:ea typeface="+mn-lt"/>
                <a:cs typeface="+mn-lt"/>
              </a:rPr>
              <a:t>Ríomhphost</a:t>
            </a:r>
            <a:r>
              <a:rPr lang="en-US" sz="4400" dirty="0">
                <a:solidFill>
                  <a:srgbClr val="000000"/>
                </a:solidFill>
                <a:latin typeface="Times New Roman"/>
                <a:ea typeface="+mn-lt"/>
                <a:cs typeface="+mn-lt"/>
              </a:rPr>
              <a:t>: </a:t>
            </a:r>
            <a:r>
              <a:rPr lang="en-US" sz="4400" dirty="0">
                <a:solidFill>
                  <a:srgbClr val="000000"/>
                </a:solidFill>
                <a:latin typeface="Times New Roman"/>
                <a:ea typeface="+mn-lt"/>
                <a:cs typeface="+mn-lt"/>
                <a:hlinkClick r:id="rId5"/>
              </a:rPr>
              <a:t>clar@galwaycoco.ie</a:t>
            </a:r>
            <a:endParaRPr lang="en-US" sz="4400" dirty="0">
              <a:latin typeface="Times New Roman"/>
            </a:endParaRPr>
          </a:p>
          <a:p>
            <a:r>
              <a:rPr lang="en-US" sz="4400" b="1" dirty="0">
                <a:solidFill>
                  <a:srgbClr val="0B769F"/>
                </a:solidFill>
                <a:latin typeface="Times New Roman"/>
                <a:ea typeface="+mn-lt"/>
                <a:cs typeface="+mn-lt"/>
              </a:rPr>
              <a:t>√            </a:t>
            </a:r>
            <a:r>
              <a:rPr lang="en-US" sz="4400" dirty="0">
                <a:solidFill>
                  <a:srgbClr val="000000"/>
                </a:solidFill>
                <a:latin typeface="Times New Roman"/>
                <a:ea typeface="+mn-lt"/>
                <a:cs typeface="+mn-lt"/>
              </a:rPr>
              <a:t>Teileafón:  091-509396/091-509266/091-509334</a:t>
            </a:r>
            <a:endParaRPr lang="en-US" sz="44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890601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numCol="1" spcCol="1039079" rtlCol="0" anchor="t">
            <a:normAutofit fontScale="92500" lnSpcReduction="10000"/>
          </a:bodyPr>
          <a:lstStyle/>
          <a:p>
            <a:pPr algn="ctr"/>
            <a:r>
              <a:rPr lang="en-IE" sz="8000" dirty="0" err="1">
                <a:latin typeface="Times New Roman"/>
                <a:ea typeface="Calibri"/>
                <a:cs typeface="Times New Roman"/>
              </a:rPr>
              <a:t>Tuilleadh</a:t>
            </a:r>
            <a:r>
              <a:rPr lang="en-IE" sz="8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IE" sz="8000" dirty="0" err="1">
                <a:latin typeface="Times New Roman"/>
                <a:ea typeface="Calibri"/>
                <a:cs typeface="Times New Roman"/>
              </a:rPr>
              <a:t>sonraí</a:t>
            </a:r>
            <a:r>
              <a:rPr lang="en-IE" sz="8000" dirty="0">
                <a:latin typeface="Times New Roman"/>
                <a:ea typeface="Calibri"/>
                <a:cs typeface="Times New Roman"/>
              </a:rPr>
              <a:t>: Community &amp; Rural Development Grant Schemes </a:t>
            </a:r>
            <a:r>
              <a:rPr lang="en-IE" sz="8000" dirty="0" err="1">
                <a:latin typeface="Times New Roman"/>
                <a:ea typeface="Calibri"/>
                <a:cs typeface="Times New Roman"/>
              </a:rPr>
              <a:t>faoi</a:t>
            </a:r>
            <a:r>
              <a:rPr lang="en-IE" sz="8000" dirty="0">
                <a:latin typeface="Times New Roman"/>
                <a:ea typeface="Calibri"/>
                <a:cs typeface="Times New Roman"/>
              </a:rPr>
              <a:t> Clár</a:t>
            </a:r>
            <a:endParaRPr lang="en-IE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E" sz="8000" dirty="0">
                <a:latin typeface="Times New Roman"/>
                <a:ea typeface="Calibri"/>
                <a:cs typeface="Times New Roman"/>
              </a:rPr>
              <a:t>  </a:t>
            </a:r>
            <a:r>
              <a:rPr lang="en-IE" sz="8000" dirty="0">
                <a:latin typeface="Times New Roman"/>
                <a:ea typeface="Calibri"/>
                <a:cs typeface="Times New Roman"/>
                <a:hlinkClick r:id="rId2"/>
              </a:rPr>
              <a:t>www.galway.ie</a:t>
            </a:r>
            <a:endParaRPr lang="en-IE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E" sz="8000" dirty="0" err="1">
                <a:latin typeface="Times New Roman"/>
                <a:ea typeface="Calibri"/>
                <a:cs typeface="Times New Roman"/>
              </a:rPr>
              <a:t>Iarratais</a:t>
            </a:r>
            <a:r>
              <a:rPr lang="en-IE" sz="8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IE" sz="8000" dirty="0" err="1">
                <a:latin typeface="Times New Roman"/>
                <a:ea typeface="Calibri"/>
                <a:cs typeface="Times New Roman"/>
              </a:rPr>
              <a:t>ar</a:t>
            </a:r>
            <a:r>
              <a:rPr lang="en-IE" sz="8000" dirty="0">
                <a:latin typeface="Times New Roman"/>
                <a:ea typeface="Calibri"/>
                <a:cs typeface="Times New Roman"/>
              </a:rPr>
              <a:t> Submit.com </a:t>
            </a:r>
            <a:r>
              <a:rPr lang="en-IE" sz="8000" dirty="0" err="1">
                <a:latin typeface="Times New Roman"/>
                <a:ea typeface="Calibri"/>
                <a:cs typeface="Times New Roman"/>
              </a:rPr>
              <a:t>Faoi</a:t>
            </a:r>
            <a:r>
              <a:rPr lang="en-IE" sz="8000" dirty="0">
                <a:latin typeface="Times New Roman"/>
                <a:ea typeface="Calibri"/>
                <a:cs typeface="Times New Roman"/>
              </a:rPr>
              <a:t> Clár grant scheme 2026</a:t>
            </a:r>
            <a:endParaRPr lang="en-IE" sz="8000" dirty="0">
              <a:latin typeface="Times New Roman"/>
              <a:cs typeface="Times New Roman"/>
            </a:endParaRPr>
          </a:p>
          <a:p>
            <a:pPr algn="ctr"/>
            <a:endParaRPr lang="en-IE" sz="8000" dirty="0">
              <a:latin typeface="Arial" panose="020B0604020202020204"/>
              <a:cs typeface="Arial"/>
            </a:endParaRPr>
          </a:p>
          <a:p>
            <a:pPr algn="ctr"/>
            <a:r>
              <a:rPr lang="en-IE" sz="8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clar@galwaycoco.ie</a:t>
            </a:r>
            <a:endParaRPr lang="en-IE" sz="80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IE" sz="5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Tel:  091-509396/091-509266/091-509334</a:t>
            </a:r>
            <a:endParaRPr lang="en-IE" dirty="0"/>
          </a:p>
          <a:p>
            <a:pPr algn="ctr"/>
            <a:r>
              <a:rPr lang="en-IE" sz="72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Go </a:t>
            </a:r>
            <a:r>
              <a:rPr lang="en-IE" sz="72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raibh</a:t>
            </a:r>
            <a:r>
              <a:rPr lang="en-IE" sz="72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IE" sz="72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maith</a:t>
            </a:r>
            <a:r>
              <a:rPr lang="en-IE" sz="72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IE" sz="72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agaibh</a:t>
            </a:r>
            <a:r>
              <a:rPr lang="en-IE" sz="72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452"/>
            <a:ext cx="6961344" cy="25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890" y="0"/>
            <a:ext cx="4890164" cy="29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93919" y="432000"/>
            <a:ext cx="5440199" cy="252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6BF592-5185-B8F9-0D0D-C482228EDE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275" y="43956"/>
            <a:ext cx="7126842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51034"/>
      </p:ext>
    </p:extLst>
  </p:cSld>
  <p:clrMapOvr>
    <a:masterClrMapping/>
  </p:clrMapOvr>
  <p:transition spd="med" advTm="15168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IE" dirty="0"/>
          </a:p>
          <a:p>
            <a:pPr lvl="0"/>
            <a:r>
              <a:rPr lang="en-IE" dirty="0" err="1"/>
              <a:t>Tá</a:t>
            </a:r>
            <a:r>
              <a:rPr lang="en-IE" dirty="0"/>
              <a:t> an t-</a:t>
            </a:r>
            <a:r>
              <a:rPr lang="en-IE" dirty="0" err="1"/>
              <a:t>íosmhéid</a:t>
            </a:r>
            <a:r>
              <a:rPr lang="en-IE" dirty="0"/>
              <a:t> </a:t>
            </a:r>
            <a:r>
              <a:rPr lang="en-IE" dirty="0" err="1"/>
              <a:t>anois</a:t>
            </a:r>
            <a:r>
              <a:rPr lang="en-IE" dirty="0"/>
              <a:t> €65,000 (</a:t>
            </a:r>
            <a:r>
              <a:rPr lang="en-IE" dirty="0" err="1"/>
              <a:t>gan</a:t>
            </a:r>
            <a:r>
              <a:rPr lang="en-IE" dirty="0"/>
              <a:t> cain </a:t>
            </a:r>
            <a:r>
              <a:rPr lang="en-IE" dirty="0" err="1"/>
              <a:t>bhreisluacha</a:t>
            </a:r>
            <a:r>
              <a:rPr lang="en-IE" dirty="0"/>
              <a:t> </a:t>
            </a:r>
            <a:r>
              <a:rPr lang="en-IE" dirty="0" err="1"/>
              <a:t>san</a:t>
            </a:r>
            <a:r>
              <a:rPr lang="en-IE" dirty="0"/>
              <a:t> </a:t>
            </a:r>
            <a:r>
              <a:rPr lang="en-IE" dirty="0" err="1"/>
              <a:t>áireamh</a:t>
            </a:r>
            <a:r>
              <a:rPr lang="en-IE" dirty="0"/>
              <a:t>), </a:t>
            </a:r>
            <a:r>
              <a:rPr lang="en-IE" dirty="0" err="1"/>
              <a:t>agus</a:t>
            </a:r>
            <a:r>
              <a:rPr lang="en-IE" dirty="0"/>
              <a:t> ag an </a:t>
            </a:r>
            <a:r>
              <a:rPr lang="en-IE" dirty="0" err="1"/>
              <a:t>leibhéal</a:t>
            </a:r>
            <a:r>
              <a:rPr lang="en-IE" dirty="0"/>
              <a:t> </a:t>
            </a:r>
            <a:r>
              <a:rPr lang="en-IE" dirty="0" err="1"/>
              <a:t>seo</a:t>
            </a:r>
            <a:r>
              <a:rPr lang="en-IE" dirty="0"/>
              <a:t> </a:t>
            </a:r>
            <a:r>
              <a:rPr lang="en-IE" dirty="0" err="1"/>
              <a:t>tá</a:t>
            </a:r>
            <a:r>
              <a:rPr lang="en-IE" dirty="0"/>
              <a:t> </a:t>
            </a:r>
            <a:r>
              <a:rPr lang="en-IE" dirty="0" err="1"/>
              <a:t>sé</a:t>
            </a:r>
            <a:r>
              <a:rPr lang="en-IE" dirty="0"/>
              <a:t> de </a:t>
            </a:r>
            <a:r>
              <a:rPr lang="en-IE" dirty="0" err="1"/>
              <a:t>dhualgas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húdaráis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conarthaí</a:t>
            </a:r>
            <a:r>
              <a:rPr lang="en-IE" dirty="0"/>
              <a:t> </a:t>
            </a:r>
            <a:r>
              <a:rPr lang="en-IE" dirty="0" err="1"/>
              <a:t>uile</a:t>
            </a:r>
            <a:r>
              <a:rPr lang="en-IE" dirty="0"/>
              <a:t> le </a:t>
            </a:r>
            <a:r>
              <a:rPr lang="en-IE" dirty="0" err="1"/>
              <a:t>haghaidh</a:t>
            </a:r>
            <a:r>
              <a:rPr lang="en-IE" dirty="0"/>
              <a:t> </a:t>
            </a:r>
            <a:r>
              <a:rPr lang="en-IE" dirty="0" err="1"/>
              <a:t>earraí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seirbhísí</a:t>
            </a:r>
            <a:r>
              <a:rPr lang="en-IE" dirty="0"/>
              <a:t> a </a:t>
            </a:r>
            <a:r>
              <a:rPr lang="en-IE" dirty="0" err="1"/>
              <a:t>fhógairt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eTenders</a:t>
            </a:r>
            <a:r>
              <a:rPr lang="en-IE" dirty="0"/>
              <a:t>.</a:t>
            </a:r>
          </a:p>
          <a:p>
            <a:pPr lvl="0"/>
            <a:endParaRPr lang="en-IE" dirty="0"/>
          </a:p>
          <a:p>
            <a:pPr lvl="0"/>
            <a:r>
              <a:rPr lang="en-IE" dirty="0" err="1"/>
              <a:t>Tá</a:t>
            </a:r>
            <a:r>
              <a:rPr lang="en-IE" dirty="0"/>
              <a:t> an </a:t>
            </a:r>
            <a:r>
              <a:rPr lang="en-IE" dirty="0" err="1"/>
              <a:t>scilreach</a:t>
            </a:r>
            <a:r>
              <a:rPr lang="en-IE" dirty="0"/>
              <a:t> </a:t>
            </a:r>
            <a:r>
              <a:rPr lang="en-IE" dirty="0" err="1"/>
              <a:t>anois</a:t>
            </a:r>
            <a:r>
              <a:rPr lang="en-IE" dirty="0"/>
              <a:t> €200,000 (</a:t>
            </a:r>
            <a:r>
              <a:rPr lang="en-IE" dirty="0" err="1"/>
              <a:t>gan</a:t>
            </a:r>
            <a:r>
              <a:rPr lang="en-IE" dirty="0"/>
              <a:t> cain </a:t>
            </a:r>
            <a:r>
              <a:rPr lang="en-IE" dirty="0" err="1"/>
              <a:t>bhreisluacha</a:t>
            </a:r>
            <a:r>
              <a:rPr lang="en-IE" dirty="0"/>
              <a:t> </a:t>
            </a:r>
            <a:r>
              <a:rPr lang="en-IE" dirty="0" err="1"/>
              <a:t>san</a:t>
            </a:r>
            <a:r>
              <a:rPr lang="en-IE" dirty="0"/>
              <a:t> </a:t>
            </a:r>
            <a:r>
              <a:rPr lang="en-IE" dirty="0" err="1"/>
              <a:t>áireamh</a:t>
            </a:r>
            <a:r>
              <a:rPr lang="en-IE" dirty="0"/>
              <a:t>), </a:t>
            </a:r>
            <a:r>
              <a:rPr lang="en-IE" dirty="0" err="1"/>
              <a:t>áit</a:t>
            </a:r>
            <a:r>
              <a:rPr lang="en-IE" dirty="0"/>
              <a:t> a </a:t>
            </a:r>
            <a:r>
              <a:rPr lang="en-IE" dirty="0" err="1"/>
              <a:t>bhfuil</a:t>
            </a:r>
            <a:r>
              <a:rPr lang="en-IE" dirty="0"/>
              <a:t> </a:t>
            </a:r>
            <a:r>
              <a:rPr lang="en-IE" dirty="0" err="1"/>
              <a:t>dualgas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húdaráis</a:t>
            </a:r>
            <a:r>
              <a:rPr lang="en-IE" dirty="0"/>
              <a:t> </a:t>
            </a:r>
            <a:r>
              <a:rPr lang="en-IE" dirty="0" err="1"/>
              <a:t>fógra</a:t>
            </a:r>
            <a:r>
              <a:rPr lang="en-IE" dirty="0"/>
              <a:t> a chur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conarthaí</a:t>
            </a:r>
            <a:r>
              <a:rPr lang="en-IE" dirty="0"/>
              <a:t> go </a:t>
            </a:r>
            <a:r>
              <a:rPr lang="en-IE" dirty="0" err="1"/>
              <a:t>léir</a:t>
            </a:r>
            <a:r>
              <a:rPr lang="en-IE" dirty="0"/>
              <a:t> le </a:t>
            </a:r>
            <a:r>
              <a:rPr lang="en-IE" dirty="0" err="1"/>
              <a:t>hoibreacha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eTenders</a:t>
            </a:r>
            <a:r>
              <a:rPr lang="en-IE" dirty="0"/>
              <a:t>. </a:t>
            </a:r>
          </a:p>
          <a:p>
            <a:pPr lvl="0"/>
            <a:endParaRPr lang="en-IE" dirty="0"/>
          </a:p>
          <a:p>
            <a:pPr lvl="0"/>
            <a:r>
              <a:rPr lang="en-IE" dirty="0"/>
              <a:t>In </a:t>
            </a:r>
            <a:r>
              <a:rPr lang="en-IE" dirty="0" err="1"/>
              <a:t>ainneoin</a:t>
            </a:r>
            <a:r>
              <a:rPr lang="en-IE" dirty="0"/>
              <a:t> an </a:t>
            </a:r>
            <a:r>
              <a:rPr lang="en-IE" dirty="0" err="1"/>
              <a:t>méid</a:t>
            </a:r>
            <a:r>
              <a:rPr lang="en-IE" dirty="0"/>
              <a:t> </a:t>
            </a:r>
            <a:r>
              <a:rPr lang="en-IE" dirty="0" err="1"/>
              <a:t>thuas</a:t>
            </a:r>
            <a:r>
              <a:rPr lang="en-IE" dirty="0"/>
              <a:t>, </a:t>
            </a:r>
            <a:r>
              <a:rPr lang="en-IE" dirty="0" err="1"/>
              <a:t>tá</a:t>
            </a:r>
            <a:r>
              <a:rPr lang="en-IE" dirty="0"/>
              <a:t> </a:t>
            </a:r>
            <a:r>
              <a:rPr lang="en-IE" dirty="0" err="1"/>
              <a:t>sé</a:t>
            </a:r>
            <a:r>
              <a:rPr lang="en-IE" dirty="0"/>
              <a:t> </a:t>
            </a:r>
            <a:r>
              <a:rPr lang="en-IE" dirty="0" err="1"/>
              <a:t>riachtanach</a:t>
            </a:r>
            <a:r>
              <a:rPr lang="en-IE" dirty="0"/>
              <a:t> do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húdaráis</a:t>
            </a:r>
            <a:r>
              <a:rPr lang="en-IE" dirty="0"/>
              <a:t> </a:t>
            </a:r>
            <a:r>
              <a:rPr lang="en-IE" dirty="0" err="1"/>
              <a:t>chonartha</a:t>
            </a:r>
            <a:r>
              <a:rPr lang="en-IE" dirty="0"/>
              <a:t> </a:t>
            </a:r>
            <a:r>
              <a:rPr lang="en-IE" dirty="0" err="1"/>
              <a:t>faisnéis</a:t>
            </a:r>
            <a:r>
              <a:rPr lang="en-IE" dirty="0"/>
              <a:t> </a:t>
            </a:r>
            <a:r>
              <a:rPr lang="en-IE" dirty="0" err="1"/>
              <a:t>faoi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conarthai</a:t>
            </a:r>
            <a:r>
              <a:rPr lang="en-IE" dirty="0"/>
              <a:t> a </a:t>
            </a:r>
            <a:r>
              <a:rPr lang="en-IE" dirty="0" err="1"/>
              <a:t>bhronntar</a:t>
            </a:r>
            <a:r>
              <a:rPr lang="en-IE" dirty="0"/>
              <a:t> a </a:t>
            </a:r>
            <a:r>
              <a:rPr lang="en-IE" dirty="0" err="1"/>
              <a:t>fhoilsiú</a:t>
            </a:r>
            <a:r>
              <a:rPr lang="en-IE" dirty="0"/>
              <a:t> do </a:t>
            </a:r>
            <a:r>
              <a:rPr lang="en-IE" dirty="0" err="1"/>
              <a:t>gach</a:t>
            </a:r>
            <a:r>
              <a:rPr lang="en-IE" dirty="0"/>
              <a:t> </a:t>
            </a:r>
            <a:r>
              <a:rPr lang="en-IE" dirty="0" err="1"/>
              <a:t>soláthar</a:t>
            </a:r>
            <a:r>
              <a:rPr lang="en-IE" dirty="0"/>
              <a:t> thar €25,000 (</a:t>
            </a:r>
            <a:r>
              <a:rPr lang="en-IE" dirty="0" err="1"/>
              <a:t>gan</a:t>
            </a:r>
            <a:r>
              <a:rPr lang="en-IE" dirty="0"/>
              <a:t> cain </a:t>
            </a:r>
            <a:r>
              <a:rPr lang="en-IE" dirty="0" err="1"/>
              <a:t>bhreisluacha</a:t>
            </a:r>
            <a:r>
              <a:rPr lang="en-IE" dirty="0"/>
              <a:t>),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shuíomh</a:t>
            </a:r>
            <a:r>
              <a:rPr lang="en-IE" dirty="0"/>
              <a:t> </a:t>
            </a:r>
            <a:r>
              <a:rPr lang="en-IE" dirty="0" err="1"/>
              <a:t>gréasáin</a:t>
            </a:r>
            <a:r>
              <a:rPr lang="en-IE" dirty="0"/>
              <a:t> </a:t>
            </a:r>
            <a:r>
              <a:rPr lang="en-IE" dirty="0" err="1"/>
              <a:t>eTenders</a:t>
            </a:r>
            <a:r>
              <a:rPr lang="en-IE" dirty="0"/>
              <a:t> </a:t>
            </a:r>
            <a:r>
              <a:rPr lang="en-IE" dirty="0" err="1"/>
              <a:t>nuair</a:t>
            </a:r>
            <a:r>
              <a:rPr lang="en-IE" dirty="0"/>
              <a:t> </a:t>
            </a:r>
            <a:r>
              <a:rPr lang="en-IE" dirty="0" err="1"/>
              <a:t>atá</a:t>
            </a:r>
            <a:r>
              <a:rPr lang="en-IE" dirty="0"/>
              <a:t> an </a:t>
            </a:r>
            <a:r>
              <a:rPr lang="en-IE" dirty="0" err="1"/>
              <a:t>comortais</a:t>
            </a:r>
            <a:r>
              <a:rPr lang="en-IE" dirty="0"/>
              <a:t> </a:t>
            </a:r>
            <a:r>
              <a:rPr lang="en-IE" dirty="0" err="1"/>
              <a:t>críochnaithe</a:t>
            </a:r>
            <a:r>
              <a:rPr lang="en-IE" dirty="0"/>
              <a:t> (</a:t>
            </a:r>
            <a:r>
              <a:rPr lang="en-IE" dirty="0" err="1"/>
              <a:t>cé</a:t>
            </a:r>
            <a:r>
              <a:rPr lang="en-IE" dirty="0"/>
              <a:t> </a:t>
            </a:r>
            <a:r>
              <a:rPr lang="en-IE" dirty="0" err="1"/>
              <a:t>acu</a:t>
            </a:r>
            <a:r>
              <a:rPr lang="en-IE" dirty="0"/>
              <a:t> an </a:t>
            </a:r>
            <a:r>
              <a:rPr lang="en-IE" dirty="0" err="1"/>
              <a:t>bhfuil</a:t>
            </a:r>
            <a:r>
              <a:rPr lang="en-IE" dirty="0"/>
              <a:t> an </a:t>
            </a:r>
            <a:r>
              <a:rPr lang="en-IE" dirty="0" err="1"/>
              <a:t>soláthar</a:t>
            </a:r>
            <a:r>
              <a:rPr lang="en-IE" dirty="0"/>
              <a:t> á </a:t>
            </a:r>
            <a:r>
              <a:rPr lang="en-IE" dirty="0" err="1"/>
              <a:t>fhógairt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eTenders</a:t>
            </a:r>
            <a:r>
              <a:rPr lang="en-IE" dirty="0"/>
              <a:t> </a:t>
            </a:r>
            <a:r>
              <a:rPr lang="en-IE" dirty="0" err="1"/>
              <a:t>nó</a:t>
            </a:r>
            <a:r>
              <a:rPr lang="en-IE" dirty="0"/>
              <a:t> </a:t>
            </a:r>
            <a:r>
              <a:rPr lang="en-IE" dirty="0" err="1"/>
              <a:t>nach</a:t>
            </a:r>
            <a:r>
              <a:rPr lang="en-IE" dirty="0"/>
              <a:t> </a:t>
            </a:r>
            <a:r>
              <a:rPr lang="en-IE" dirty="0" err="1"/>
              <a:t>bhfuil</a:t>
            </a:r>
            <a:r>
              <a:rPr lang="en-IE" dirty="0"/>
              <a:t>).</a:t>
            </a:r>
          </a:p>
          <a:p>
            <a:pPr lvl="0"/>
            <a:endParaRPr lang="en-IE" dirty="0"/>
          </a:p>
          <a:p>
            <a:pPr lvl="0"/>
            <a:r>
              <a:rPr lang="en-IE" dirty="0" err="1"/>
              <a:t>Tá</a:t>
            </a:r>
            <a:r>
              <a:rPr lang="en-IE" dirty="0"/>
              <a:t> </a:t>
            </a:r>
            <a:r>
              <a:rPr lang="en-IE" dirty="0" err="1"/>
              <a:t>leathanach</a:t>
            </a:r>
            <a:r>
              <a:rPr lang="en-IE" dirty="0"/>
              <a:t> </a:t>
            </a:r>
            <a:r>
              <a:rPr lang="en-IE" dirty="0" err="1"/>
              <a:t>gréasáin</a:t>
            </a:r>
            <a:r>
              <a:rPr lang="en-IE" dirty="0"/>
              <a:t> </a:t>
            </a:r>
            <a:r>
              <a:rPr lang="en-IE" dirty="0" err="1"/>
              <a:t>cruthaithe</a:t>
            </a:r>
            <a:r>
              <a:rPr lang="en-IE" dirty="0"/>
              <a:t> ag OGP </a:t>
            </a:r>
            <a:r>
              <a:rPr lang="en-IE" dirty="0" err="1"/>
              <a:t>áit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féidir</a:t>
            </a:r>
            <a:r>
              <a:rPr lang="en-IE" dirty="0"/>
              <a:t> le </a:t>
            </a:r>
            <a:r>
              <a:rPr lang="en-IE" dirty="0" err="1"/>
              <a:t>comhlachtaí</a:t>
            </a:r>
            <a:r>
              <a:rPr lang="en-IE" dirty="0"/>
              <a:t> </a:t>
            </a:r>
            <a:r>
              <a:rPr lang="en-IE" dirty="0" err="1"/>
              <a:t>poiblí</a:t>
            </a:r>
            <a:r>
              <a:rPr lang="en-IE" dirty="0"/>
              <a:t> </a:t>
            </a:r>
            <a:r>
              <a:rPr lang="en-IE" dirty="0" err="1"/>
              <a:t>tuilleadh</a:t>
            </a:r>
            <a:r>
              <a:rPr lang="en-IE" dirty="0"/>
              <a:t> </a:t>
            </a:r>
            <a:r>
              <a:rPr lang="en-IE" dirty="0" err="1"/>
              <a:t>eolais</a:t>
            </a:r>
            <a:r>
              <a:rPr lang="en-IE" dirty="0"/>
              <a:t> a </a:t>
            </a:r>
            <a:r>
              <a:rPr lang="en-IE" dirty="0" err="1"/>
              <a:t>fháil</a:t>
            </a:r>
            <a:r>
              <a:rPr lang="en-IE" dirty="0"/>
              <a:t> </a:t>
            </a:r>
            <a:r>
              <a:rPr lang="en-IE" dirty="0" err="1"/>
              <a:t>faoin</a:t>
            </a:r>
            <a:r>
              <a:rPr lang="en-IE" dirty="0"/>
              <a:t> </a:t>
            </a:r>
            <a:r>
              <a:rPr lang="en-IE" dirty="0" err="1"/>
              <a:t>scéimh</a:t>
            </a:r>
            <a:r>
              <a:rPr lang="en-IE" dirty="0"/>
              <a:t>, </a:t>
            </a:r>
            <a:r>
              <a:rPr lang="en-IE" dirty="0" err="1"/>
              <a:t>lena</a:t>
            </a:r>
            <a:r>
              <a:rPr lang="en-IE" dirty="0"/>
              <a:t> n-</a:t>
            </a:r>
            <a:r>
              <a:rPr lang="en-IE" dirty="0" err="1"/>
              <a:t>áirítear</a:t>
            </a:r>
            <a:r>
              <a:rPr lang="en-IE" dirty="0"/>
              <a:t> </a:t>
            </a:r>
            <a:r>
              <a:rPr lang="en-IE" dirty="0" err="1"/>
              <a:t>Ceisteanna</a:t>
            </a:r>
            <a:r>
              <a:rPr lang="en-IE" dirty="0"/>
              <a:t> </a:t>
            </a:r>
            <a:r>
              <a:rPr lang="en-IE" dirty="0" err="1"/>
              <a:t>Coitianta</a:t>
            </a:r>
            <a:r>
              <a:rPr lang="en-IE" dirty="0"/>
              <a:t>.</a:t>
            </a:r>
          </a:p>
          <a:p>
            <a:r>
              <a:rPr lang="en-IE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gov.ie - New circular to assist SMEs in Public Procurement (</a:t>
            </a:r>
            <a:r>
              <a:rPr lang="en-IE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www.gov.ie</a:t>
            </a:r>
            <a:r>
              <a:rPr lang="en-IE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3" name="Rectangle 2"/>
          <p:cNvSpPr/>
          <p:nvPr/>
        </p:nvSpPr>
        <p:spPr>
          <a:xfrm>
            <a:off x="2934268" y="1002605"/>
            <a:ext cx="158450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0" b="1" spc="-85" dirty="0">
                <a:solidFill>
                  <a:srgbClr val="004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Athruithe ar na Treoirlínte Náisiúnta um Cheannach Poiblí</a:t>
            </a:r>
            <a:endParaRPr lang="en-IE" sz="6000" b="1" spc="-85" dirty="0">
              <a:solidFill>
                <a:srgbClr val="004D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1183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CF3F6A7-5DFC-75A3-1F6C-67EBFF401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450" y="2157112"/>
            <a:ext cx="9877339" cy="2901242"/>
          </a:xfrm>
        </p:spPr>
        <p:txBody>
          <a:bodyPr/>
          <a:lstStyle/>
          <a:p>
            <a:br>
              <a:rPr lang="en-US" dirty="0">
                <a:ea typeface="Calibri"/>
                <a:cs typeface="Calibri"/>
              </a:rPr>
            </a:br>
            <a:r>
              <a:rPr lang="en-US" dirty="0" err="1">
                <a:ea typeface="Calibri"/>
                <a:cs typeface="Calibri"/>
              </a:rPr>
              <a:t>Achoimre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Scéim</a:t>
            </a:r>
            <a:r>
              <a:rPr lang="en-US" dirty="0">
                <a:ea typeface="Calibri"/>
                <a:cs typeface="Calibri"/>
              </a:rPr>
              <a:t> 2026</a:t>
            </a:r>
            <a:endParaRPr lang="en-US" dirty="0"/>
          </a:p>
        </p:txBody>
      </p:sp>
      <p:pic>
        <p:nvPicPr>
          <p:cNvPr id="4" name="Picture 3" descr="A cover of a book&#10;&#10;AI-generated content may be incorrect.">
            <a:extLst>
              <a:ext uri="{FF2B5EF4-FFF2-40B4-BE49-F238E27FC236}">
                <a16:creationId xmlns:a16="http://schemas.microsoft.com/office/drawing/2014/main" id="{DC0CE59B-440A-D02E-2DC0-6F10488AB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9050" y="835377"/>
            <a:ext cx="10400581" cy="11397898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D403E7B-9DC1-D5AF-2979-FCBBF26B83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1450" y="946150"/>
            <a:ext cx="9877258" cy="8085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Clár 2026 </a:t>
            </a:r>
            <a:r>
              <a:rPr lang="en-US" dirty="0" err="1"/>
              <a:t>Programme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DDD46C7-FDD3-7099-2B43-1D159ABF98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62088" y="5362575"/>
            <a:ext cx="9856787" cy="68707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Fáilte</a:t>
            </a:r>
          </a:p>
        </p:txBody>
      </p:sp>
    </p:spTree>
    <p:extLst>
      <p:ext uri="{BB962C8B-B14F-4D97-AF65-F5344CB8AC3E}">
        <p14:creationId xmlns:p14="http://schemas.microsoft.com/office/powerpoint/2010/main" val="374076080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169569-3DCF-02C3-0241-0940B1CA0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2336347"/>
            <a:ext cx="20290971" cy="105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1658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72A420-ABDF-4E21-3E69-E49F7B2F5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746" y="1825158"/>
            <a:ext cx="19091490" cy="108155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7E2466-3282-8B53-967C-2F4D22967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581" y="6483063"/>
            <a:ext cx="15210838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9C3C61-2641-2F36-761F-C614ED881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981" y="6635463"/>
            <a:ext cx="1521083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2520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56A3E7-8478-9D50-CD7B-0D50A32D7B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E6F111-9275-E811-58C5-10E8D48C3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3378"/>
            <a:ext cx="23434158" cy="116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0049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73996" y="2838235"/>
            <a:ext cx="14876299" cy="9522564"/>
          </a:xfrm>
        </p:spPr>
        <p:txBody>
          <a:bodyPr vert="horz" lIns="91440" tIns="45720" rIns="91440" bIns="45720" numCol="1" spcCol="1039079" rtlCol="0" anchor="t">
            <a:normAutofit/>
          </a:bodyPr>
          <a:lstStyle/>
          <a:p>
            <a:r>
              <a:rPr lang="en-IE" sz="6200" b="1" dirty="0" err="1"/>
              <a:t>Beart</a:t>
            </a:r>
            <a:r>
              <a:rPr lang="en-IE" sz="6200" b="1" dirty="0"/>
              <a:t> 1: </a:t>
            </a:r>
            <a:r>
              <a:rPr lang="en-IE" sz="6200" b="1" dirty="0" err="1"/>
              <a:t>Forbairt</a:t>
            </a:r>
            <a:r>
              <a:rPr lang="en-IE" sz="6200" b="1" dirty="0"/>
              <a:t> </a:t>
            </a:r>
            <a:r>
              <a:rPr lang="en-IE" sz="6200" b="1" dirty="0" err="1"/>
              <a:t>Saoráidí</a:t>
            </a:r>
            <a:r>
              <a:rPr lang="en-IE" sz="6200" b="1" dirty="0"/>
              <a:t> &amp; </a:t>
            </a:r>
            <a:r>
              <a:rPr lang="en-IE" sz="6200" b="1" dirty="0" err="1"/>
              <a:t>Taitneamhachtaí</a:t>
            </a:r>
            <a:r>
              <a:rPr lang="en-IE" sz="6200" b="1" dirty="0"/>
              <a:t> </a:t>
            </a:r>
            <a:r>
              <a:rPr lang="en-IE" sz="6200" b="1" dirty="0" err="1"/>
              <a:t>Pobail</a:t>
            </a:r>
            <a:r>
              <a:rPr lang="en-IE" sz="6200" b="1" dirty="0"/>
              <a:t> </a:t>
            </a:r>
          </a:p>
          <a:p>
            <a:endParaRPr lang="en-IE" sz="6200" dirty="0"/>
          </a:p>
          <a:p>
            <a:endParaRPr lang="en-IE" sz="6200" dirty="0"/>
          </a:p>
          <a:p>
            <a:endParaRPr lang="en-IE" sz="6200" dirty="0"/>
          </a:p>
          <a:p>
            <a:r>
              <a:rPr lang="en-IE" sz="4800" b="1" dirty="0" err="1"/>
              <a:t>Réigiún</a:t>
            </a:r>
            <a:r>
              <a:rPr lang="en-IE" sz="4800" b="1" dirty="0"/>
              <a:t> Clár </a:t>
            </a:r>
            <a:r>
              <a:rPr lang="en-IE" sz="4800" b="1" dirty="0" err="1"/>
              <a:t>leathnaithe</a:t>
            </a:r>
            <a:r>
              <a:rPr lang="en-IE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DED </a:t>
            </a:r>
            <a:r>
              <a:rPr lang="en-IE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Crumpaun</a:t>
            </a:r>
            <a:r>
              <a:rPr lang="en-IE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/>
            <a:endParaRPr lang="en-I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E" sz="6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1441449" y="641929"/>
            <a:ext cx="19328493" cy="2710871"/>
          </a:xfrm>
          <a:prstGeom prst="rect">
            <a:avLst/>
          </a:prstGeom>
        </p:spPr>
        <p:txBody>
          <a:bodyPr/>
          <a:lstStyle>
            <a:lvl1pPr marL="0" marR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1pPr>
            <a:lvl2pPr marL="0" marR="0" indent="2286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2pPr>
            <a:lvl3pPr marL="1440000" marR="0" indent="-85725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—"/>
              <a:tabLst/>
              <a:defRPr sz="6000" b="0" i="1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3pPr>
            <a:lvl4pPr marL="2160000" marR="0" indent="-6858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—"/>
              <a:tabLst/>
              <a:defRPr sz="4800" b="0" i="0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4pPr>
            <a:lvl5pPr marL="2880000" marR="0" indent="-68580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BE41"/>
              </a:buClr>
              <a:buSzTx/>
              <a:buFont typeface=".AppleSystemUIFont" charset="-120"/>
              <a:buChar char="–"/>
              <a:tabLst/>
              <a:defRPr sz="4800" b="0" i="1" u="none" strike="noStrike" cap="none" spc="-150" baseline="0">
                <a:ln>
                  <a:noFill/>
                </a:ln>
                <a:solidFill>
                  <a:srgbClr val="5E5E5E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5pPr>
            <a:lvl6pPr marL="0" marR="0" indent="11430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13716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16002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1828800" algn="ctr" defTabSz="82550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300" b="0" i="0" u="none" strike="noStrike" cap="none" spc="-206" baseline="0">
                <a:ln>
                  <a:noFill/>
                </a:ln>
                <a:solidFill>
                  <a:srgbClr val="004E46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lang="en-IE"/>
          </a:p>
          <a:p>
            <a:endParaRPr lang="en-IE"/>
          </a:p>
          <a:p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1937657" y="641263"/>
            <a:ext cx="17961429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IE" sz="6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An Clár </a:t>
            </a:r>
            <a:r>
              <a:rPr lang="en-IE" sz="6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CLÁR</a:t>
            </a:r>
            <a:r>
              <a:rPr lang="en-IE" sz="6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don </a:t>
            </a:r>
            <a:r>
              <a:rPr lang="en-IE" sz="6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bhliain</a:t>
            </a:r>
            <a:r>
              <a:rPr lang="en-IE" sz="6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2026 </a:t>
            </a:r>
            <a:endParaRPr lang="en-IE" sz="6000" b="1" spc="-85" dirty="0">
              <a:solidFill>
                <a:srgbClr val="004D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7446118" y="3374570"/>
            <a:ext cx="5400000" cy="54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968" y="3108799"/>
            <a:ext cx="7965251" cy="9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43913"/>
      </p:ext>
    </p:extLst>
  </p:cSld>
  <p:clrMapOvr>
    <a:masterClrMapping/>
  </p:clrMapOvr>
  <p:transition spd="med" advTm="18555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315E86-94D0-3FB8-0B30-912C03BC56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en-IE" dirty="0"/>
              <a:t>Is </a:t>
            </a:r>
            <a:r>
              <a:rPr lang="en-IE" dirty="0" err="1"/>
              <a:t>trí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húdaráis</a:t>
            </a:r>
            <a:r>
              <a:rPr lang="en-IE" dirty="0"/>
              <a:t> </a:t>
            </a:r>
            <a:r>
              <a:rPr lang="en-IE" dirty="0" err="1"/>
              <a:t>áitiúla</a:t>
            </a:r>
            <a:r>
              <a:rPr lang="en-IE" dirty="0"/>
              <a:t> a </a:t>
            </a:r>
            <a:r>
              <a:rPr lang="en-IE" dirty="0" err="1"/>
              <a:t>chuirfear</a:t>
            </a:r>
            <a:r>
              <a:rPr lang="en-IE" dirty="0"/>
              <a:t> an </a:t>
            </a:r>
            <a:r>
              <a:rPr lang="en-IE" dirty="0" err="1"/>
              <a:t>beart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bhfeidhm</a:t>
            </a:r>
            <a:r>
              <a:rPr lang="en-IE" dirty="0"/>
              <a:t>. Ní </a:t>
            </a:r>
            <a:r>
              <a:rPr lang="en-IE" dirty="0" err="1"/>
              <a:t>mór</a:t>
            </a:r>
            <a:r>
              <a:rPr lang="en-IE" dirty="0"/>
              <a:t> </a:t>
            </a:r>
            <a:r>
              <a:rPr lang="en-IE" dirty="0" err="1"/>
              <a:t>tionscadail</a:t>
            </a:r>
            <a:r>
              <a:rPr lang="en-IE" dirty="0"/>
              <a:t> arna </a:t>
            </a:r>
            <a:r>
              <a:rPr lang="en-IE" dirty="0" err="1"/>
              <a:t>moladh</a:t>
            </a:r>
            <a:r>
              <a:rPr lang="en-IE" dirty="0"/>
              <a:t> ag an </a:t>
            </a:r>
            <a:r>
              <a:rPr lang="en-IE" dirty="0" err="1"/>
              <a:t>údarás</a:t>
            </a:r>
            <a:r>
              <a:rPr lang="en-IE" dirty="0"/>
              <a:t> </a:t>
            </a:r>
            <a:r>
              <a:rPr lang="en-IE" dirty="0" err="1"/>
              <a:t>áitiúil</a:t>
            </a:r>
            <a:r>
              <a:rPr lang="en-IE" dirty="0"/>
              <a:t> don </a:t>
            </a:r>
            <a:r>
              <a:rPr lang="en-IE" dirty="0" err="1"/>
              <a:t>Roinn</a:t>
            </a:r>
            <a:r>
              <a:rPr lang="en-IE" dirty="0"/>
              <a:t> a </a:t>
            </a:r>
            <a:r>
              <a:rPr lang="en-IE" dirty="0" err="1"/>
              <a:t>roghnú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mbonn</a:t>
            </a:r>
            <a:r>
              <a:rPr lang="en-IE" dirty="0"/>
              <a:t> </a:t>
            </a:r>
            <a:r>
              <a:rPr lang="en-IE" dirty="0" err="1"/>
              <a:t>seo</a:t>
            </a:r>
            <a:r>
              <a:rPr lang="en-IE" dirty="0"/>
              <a:t> a </a:t>
            </a:r>
            <a:r>
              <a:rPr lang="en-IE" dirty="0" err="1"/>
              <a:t>leanas</a:t>
            </a:r>
            <a:r>
              <a:rPr lang="en-IE" dirty="0"/>
              <a:t>:</a:t>
            </a:r>
          </a:p>
          <a:p>
            <a:endParaRPr lang="en-IE" dirty="0"/>
          </a:p>
          <a:p>
            <a:r>
              <a:rPr lang="en-IE" dirty="0"/>
              <a:t>•	go </a:t>
            </a:r>
            <a:r>
              <a:rPr lang="en-IE" dirty="0" err="1"/>
              <a:t>bhfuil</a:t>
            </a:r>
            <a:r>
              <a:rPr lang="en-IE" dirty="0"/>
              <a:t> </a:t>
            </a:r>
            <a:r>
              <a:rPr lang="en-IE" dirty="0" err="1"/>
              <a:t>siad</a:t>
            </a:r>
            <a:r>
              <a:rPr lang="en-IE" dirty="0"/>
              <a:t> </a:t>
            </a:r>
            <a:r>
              <a:rPr lang="en-IE" dirty="0" err="1"/>
              <a:t>lonnaithe</a:t>
            </a:r>
            <a:r>
              <a:rPr lang="en-IE" dirty="0"/>
              <a:t> </a:t>
            </a:r>
            <a:r>
              <a:rPr lang="en-IE" b="1" dirty="0" err="1"/>
              <a:t>i</a:t>
            </a:r>
            <a:r>
              <a:rPr lang="en-IE" b="1" dirty="0"/>
              <a:t> </a:t>
            </a:r>
            <a:r>
              <a:rPr lang="en-IE" b="1" dirty="0" err="1"/>
              <a:t>gceantar</a:t>
            </a:r>
            <a:r>
              <a:rPr lang="en-IE" b="1" dirty="0"/>
              <a:t> CLÁR</a:t>
            </a:r>
          </a:p>
          <a:p>
            <a:endParaRPr lang="en-IE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IE" dirty="0"/>
              <a:t>gur </a:t>
            </a:r>
            <a:r>
              <a:rPr lang="en-IE" dirty="0" err="1"/>
              <a:t>iarratas</a:t>
            </a:r>
            <a:r>
              <a:rPr lang="en-IE" dirty="0"/>
              <a:t> ó </a:t>
            </a:r>
            <a:r>
              <a:rPr lang="en-IE" b="1" dirty="0" err="1"/>
              <a:t>eagraíocht</a:t>
            </a:r>
            <a:r>
              <a:rPr lang="en-IE" b="1" dirty="0"/>
              <a:t> </a:t>
            </a:r>
            <a:r>
              <a:rPr lang="en-IE" b="1" dirty="0" err="1"/>
              <a:t>phobail</a:t>
            </a:r>
            <a:r>
              <a:rPr lang="en-IE" b="1" dirty="0"/>
              <a:t> </a:t>
            </a:r>
            <a:r>
              <a:rPr lang="en-IE" b="1" dirty="0" err="1"/>
              <a:t>nó</a:t>
            </a:r>
            <a:r>
              <a:rPr lang="en-IE" b="1" dirty="0"/>
              <a:t> </a:t>
            </a:r>
            <a:r>
              <a:rPr lang="en-IE" b="1" dirty="0" err="1"/>
              <a:t>dheonach</a:t>
            </a:r>
            <a:r>
              <a:rPr lang="en-IE" b="1" dirty="0"/>
              <a:t>, </a:t>
            </a:r>
            <a:r>
              <a:rPr lang="en-IE" b="1" dirty="0" err="1"/>
              <a:t>scoil</a:t>
            </a:r>
            <a:r>
              <a:rPr lang="en-IE" dirty="0"/>
              <a:t> </a:t>
            </a:r>
            <a:r>
              <a:rPr lang="en-IE" dirty="0" err="1"/>
              <a:t>nó</a:t>
            </a:r>
            <a:r>
              <a:rPr lang="en-IE" dirty="0"/>
              <a:t> </a:t>
            </a:r>
            <a:r>
              <a:rPr lang="en-IE" b="1" dirty="0" err="1"/>
              <a:t>cuideachtaí</a:t>
            </a:r>
            <a:r>
              <a:rPr lang="en-IE" b="1" dirty="0"/>
              <a:t> </a:t>
            </a:r>
            <a:r>
              <a:rPr lang="en-IE" b="1" dirty="0" err="1"/>
              <a:t>forbartha</a:t>
            </a:r>
            <a:r>
              <a:rPr lang="en-IE" b="1" dirty="0"/>
              <a:t> </a:t>
            </a:r>
            <a:r>
              <a:rPr lang="en-IE" b="1" dirty="0" err="1"/>
              <a:t>áitiúil</a:t>
            </a:r>
            <a:r>
              <a:rPr lang="en-IE" b="1" dirty="0"/>
              <a:t> </a:t>
            </a:r>
            <a:r>
              <a:rPr lang="en-IE" dirty="0" err="1"/>
              <a:t>chuig</a:t>
            </a:r>
            <a:r>
              <a:rPr lang="en-IE" dirty="0"/>
              <a:t> an </a:t>
            </a:r>
            <a:r>
              <a:rPr lang="en-IE" dirty="0" err="1"/>
              <a:t>údarás</a:t>
            </a:r>
            <a:r>
              <a:rPr lang="en-IE" dirty="0"/>
              <a:t> </a:t>
            </a:r>
            <a:r>
              <a:rPr lang="en-IE" dirty="0" err="1"/>
              <a:t>áitiúil</a:t>
            </a:r>
            <a:r>
              <a:rPr lang="en-IE" dirty="0"/>
              <a:t> </a:t>
            </a:r>
            <a:r>
              <a:rPr lang="en-IE" dirty="0" err="1"/>
              <a:t>atá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gceist</a:t>
            </a:r>
            <a:r>
              <a:rPr lang="en-IE" dirty="0"/>
              <a:t>.</a:t>
            </a:r>
          </a:p>
          <a:p>
            <a:endParaRPr lang="en-IE" dirty="0"/>
          </a:p>
          <a:p>
            <a:endParaRPr lang="en-IE" b="1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IE" b="1" dirty="0"/>
              <a:t>go </a:t>
            </a:r>
            <a:r>
              <a:rPr lang="en-IE" b="1" dirty="0" err="1"/>
              <a:t>bhfuil</a:t>
            </a:r>
            <a:r>
              <a:rPr lang="en-IE" b="1" dirty="0"/>
              <a:t> </a:t>
            </a:r>
            <a:r>
              <a:rPr lang="en-IE" b="1" dirty="0" err="1"/>
              <a:t>fianaise</a:t>
            </a:r>
            <a:r>
              <a:rPr lang="en-IE" b="1" dirty="0"/>
              <a:t> </a:t>
            </a:r>
            <a:r>
              <a:rPr lang="en-IE" b="1" dirty="0" err="1"/>
              <a:t>shoiléir</a:t>
            </a:r>
            <a:r>
              <a:rPr lang="en-IE" b="1" dirty="0"/>
              <a:t> </a:t>
            </a:r>
            <a:r>
              <a:rPr lang="en-IE" dirty="0" err="1"/>
              <a:t>ar</a:t>
            </a:r>
            <a:r>
              <a:rPr lang="en-IE" dirty="0"/>
              <a:t> an </a:t>
            </a:r>
            <a:r>
              <a:rPr lang="en-IE" dirty="0" err="1"/>
              <a:t>ngá</a:t>
            </a:r>
            <a:r>
              <a:rPr lang="en-IE" dirty="0"/>
              <a:t> </a:t>
            </a:r>
            <a:r>
              <a:rPr lang="en-IE" dirty="0" err="1"/>
              <a:t>atá</a:t>
            </a:r>
            <a:r>
              <a:rPr lang="en-IE" dirty="0"/>
              <a:t> leis an </a:t>
            </a:r>
            <a:r>
              <a:rPr lang="en-IE" dirty="0" err="1"/>
              <a:t>tionscadal</a:t>
            </a:r>
            <a:endParaRPr lang="en-IE" dirty="0"/>
          </a:p>
          <a:p>
            <a:endParaRPr lang="en-IE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IE" dirty="0"/>
              <a:t>go </a:t>
            </a:r>
            <a:r>
              <a:rPr lang="en-IE" dirty="0" err="1"/>
              <a:t>bhfuil</a:t>
            </a:r>
            <a:r>
              <a:rPr lang="en-IE" dirty="0"/>
              <a:t> </a:t>
            </a:r>
            <a:r>
              <a:rPr lang="en-IE" dirty="0" err="1"/>
              <a:t>siad</a:t>
            </a:r>
            <a:r>
              <a:rPr lang="en-IE" dirty="0"/>
              <a:t> ag </a:t>
            </a:r>
            <a:r>
              <a:rPr lang="en-IE" dirty="0" err="1"/>
              <a:t>teacht</a:t>
            </a:r>
            <a:r>
              <a:rPr lang="en-IE" dirty="0"/>
              <a:t> leis an </a:t>
            </a:r>
            <a:r>
              <a:rPr lang="en-IE" b="1" dirty="0" err="1">
                <a:solidFill>
                  <a:srgbClr val="FF0000"/>
                </a:solidFill>
              </a:rPr>
              <a:t>bPlean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Forbartha</a:t>
            </a:r>
            <a:r>
              <a:rPr lang="en-IE" b="1" dirty="0">
                <a:solidFill>
                  <a:srgbClr val="FF0000"/>
                </a:solidFill>
              </a:rPr>
              <a:t> Contae/</a:t>
            </a:r>
            <a:r>
              <a:rPr lang="en-IE" b="1" dirty="0" err="1">
                <a:solidFill>
                  <a:srgbClr val="FF0000"/>
                </a:solidFill>
              </a:rPr>
              <a:t>Plean</a:t>
            </a:r>
            <a:r>
              <a:rPr lang="en-IE" b="1" dirty="0">
                <a:solidFill>
                  <a:srgbClr val="FF0000"/>
                </a:solidFill>
              </a:rPr>
              <a:t> Baile, an </a:t>
            </a:r>
            <a:r>
              <a:rPr lang="en-IE" b="1" dirty="0" err="1">
                <a:solidFill>
                  <a:srgbClr val="FF0000"/>
                </a:solidFill>
              </a:rPr>
              <a:t>Plean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Áitiúil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Eacnamaíochta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agus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Pobail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agus</a:t>
            </a:r>
            <a:r>
              <a:rPr lang="en-IE" b="1" dirty="0">
                <a:solidFill>
                  <a:srgbClr val="FF0000"/>
                </a:solidFill>
              </a:rPr>
              <a:t> an </a:t>
            </a:r>
            <a:r>
              <a:rPr lang="en-IE" b="1" dirty="0" err="1">
                <a:solidFill>
                  <a:srgbClr val="FF0000"/>
                </a:solidFill>
              </a:rPr>
              <a:t>Plean</a:t>
            </a:r>
            <a:r>
              <a:rPr lang="en-IE" b="1" dirty="0">
                <a:solidFill>
                  <a:srgbClr val="FF0000"/>
                </a:solidFill>
              </a:rPr>
              <a:t> um </a:t>
            </a:r>
            <a:r>
              <a:rPr lang="en-IE" b="1" dirty="0" err="1">
                <a:solidFill>
                  <a:srgbClr val="FF0000"/>
                </a:solidFill>
              </a:rPr>
              <a:t>Ghníomhú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ar</a:t>
            </a:r>
            <a:r>
              <a:rPr lang="en-IE" b="1" dirty="0">
                <a:solidFill>
                  <a:srgbClr val="FF0000"/>
                </a:solidFill>
              </a:rPr>
              <a:t> son </a:t>
            </a:r>
            <a:r>
              <a:rPr lang="en-IE" b="1" dirty="0" err="1">
                <a:solidFill>
                  <a:srgbClr val="FF0000"/>
                </a:solidFill>
              </a:rPr>
              <a:t>na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hAeráide</a:t>
            </a:r>
            <a:r>
              <a:rPr lang="en-IE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E13038-21DF-B347-6FDF-4CA32A23AC7B}"/>
              </a:ext>
            </a:extLst>
          </p:cNvPr>
          <p:cNvSpPr txBox="1">
            <a:spLocks/>
          </p:cNvSpPr>
          <p:nvPr/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i="0" u="none" strike="noStrike" cap="none" spc="-180" baseline="0">
                <a:ln>
                  <a:noFill/>
                </a:ln>
                <a:solidFill>
                  <a:srgbClr val="004D44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1pPr>
            <a:lvl2pPr marL="0" marR="0" indent="2286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4572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6858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9144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11430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13716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16002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18288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dirty="0" err="1"/>
              <a:t>Roghnú</a:t>
            </a:r>
            <a:r>
              <a:rPr lang="en-US" dirty="0"/>
              <a:t> </a:t>
            </a:r>
            <a:r>
              <a:rPr lang="en-US" dirty="0" err="1"/>
              <a:t>Tionscadal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nÚdarás</a:t>
            </a:r>
            <a:r>
              <a:rPr lang="en-US" dirty="0"/>
              <a:t> </a:t>
            </a:r>
            <a:r>
              <a:rPr lang="en-US" dirty="0" err="1"/>
              <a:t>Áitiúil</a:t>
            </a:r>
            <a:r>
              <a:rPr lang="en-US" dirty="0"/>
              <a:t> 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7620585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3B3C7F-227C-53DB-4144-70BE0F26FA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en-IE" dirty="0"/>
              <a:t>go </a:t>
            </a:r>
            <a:r>
              <a:rPr lang="en-IE" dirty="0" err="1"/>
              <a:t>bhfuil</a:t>
            </a:r>
            <a:r>
              <a:rPr lang="en-IE" dirty="0"/>
              <a:t> </a:t>
            </a:r>
            <a:r>
              <a:rPr lang="en-IE" dirty="0" err="1"/>
              <a:t>fianaise</a:t>
            </a:r>
            <a:r>
              <a:rPr lang="en-IE" dirty="0"/>
              <a:t> </a:t>
            </a:r>
            <a:r>
              <a:rPr lang="en-IE" dirty="0" err="1"/>
              <a:t>ann</a:t>
            </a:r>
            <a:r>
              <a:rPr lang="en-IE" dirty="0"/>
              <a:t> go </a:t>
            </a:r>
            <a:r>
              <a:rPr lang="en-IE" dirty="0" err="1"/>
              <a:t>bhfuil</a:t>
            </a:r>
            <a:r>
              <a:rPr lang="en-IE" dirty="0"/>
              <a:t> </a:t>
            </a:r>
            <a:r>
              <a:rPr lang="en-IE" b="1" dirty="0" err="1"/>
              <a:t>gach</a:t>
            </a:r>
            <a:r>
              <a:rPr lang="en-IE" b="1" dirty="0"/>
              <a:t> </a:t>
            </a:r>
            <a:r>
              <a:rPr lang="en-IE" b="1" dirty="0" err="1"/>
              <a:t>ceadú</a:t>
            </a:r>
            <a:r>
              <a:rPr lang="en-IE" b="1" dirty="0"/>
              <a:t> </a:t>
            </a:r>
            <a:r>
              <a:rPr lang="en-IE" b="1" dirty="0" err="1"/>
              <a:t>riachtanach</a:t>
            </a:r>
            <a:r>
              <a:rPr lang="en-IE" b="1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bhfeidhm</a:t>
            </a:r>
            <a:r>
              <a:rPr lang="en-IE" dirty="0"/>
              <a:t> </a:t>
            </a:r>
            <a:r>
              <a:rPr lang="en-IE" dirty="0" err="1"/>
              <a:t>tráth</a:t>
            </a:r>
            <a:r>
              <a:rPr lang="en-IE" dirty="0"/>
              <a:t> a </a:t>
            </a:r>
            <a:r>
              <a:rPr lang="en-IE" dirty="0" err="1"/>
              <a:t>dhéantar</a:t>
            </a:r>
            <a:r>
              <a:rPr lang="en-IE" dirty="0"/>
              <a:t> an t-</a:t>
            </a:r>
            <a:r>
              <a:rPr lang="en-IE" dirty="0" err="1"/>
              <a:t>iarratas</a:t>
            </a:r>
            <a:r>
              <a:rPr lang="en-IE" dirty="0"/>
              <a:t>.</a:t>
            </a:r>
          </a:p>
          <a:p>
            <a:endParaRPr lang="en-IE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IE" dirty="0"/>
              <a:t>go </a:t>
            </a:r>
            <a:r>
              <a:rPr lang="en-IE" dirty="0" err="1"/>
              <a:t>bhfuil</a:t>
            </a:r>
            <a:r>
              <a:rPr lang="en-IE" dirty="0"/>
              <a:t> </a:t>
            </a:r>
            <a:r>
              <a:rPr lang="en-IE" dirty="0" err="1"/>
              <a:t>fianaise</a:t>
            </a:r>
            <a:r>
              <a:rPr lang="en-IE" dirty="0"/>
              <a:t> </a:t>
            </a:r>
            <a:r>
              <a:rPr lang="en-IE" dirty="0" err="1"/>
              <a:t>ann</a:t>
            </a:r>
            <a:r>
              <a:rPr lang="en-IE" dirty="0"/>
              <a:t> go </a:t>
            </a:r>
            <a:r>
              <a:rPr lang="en-IE" dirty="0" err="1"/>
              <a:t>bhfuil</a:t>
            </a:r>
            <a:r>
              <a:rPr lang="en-IE" dirty="0"/>
              <a:t> </a:t>
            </a:r>
            <a:r>
              <a:rPr lang="en-IE" dirty="0" err="1"/>
              <a:t>léas</a:t>
            </a:r>
            <a:r>
              <a:rPr lang="en-IE" dirty="0"/>
              <a:t>/</a:t>
            </a:r>
            <a:r>
              <a:rPr lang="en-IE" dirty="0" err="1"/>
              <a:t>ceadúnas</a:t>
            </a:r>
            <a:r>
              <a:rPr lang="en-IE" dirty="0"/>
              <a:t> </a:t>
            </a:r>
            <a:r>
              <a:rPr lang="en-IE" b="1" dirty="0"/>
              <a:t>7 </a:t>
            </a:r>
            <a:r>
              <a:rPr lang="en-IE" b="1" dirty="0" err="1"/>
              <a:t>mbliana</a:t>
            </a:r>
            <a:r>
              <a:rPr lang="en-IE" b="1" dirty="0"/>
              <a:t> </a:t>
            </a:r>
            <a:r>
              <a:rPr lang="en-IE" b="1" dirty="0" err="1"/>
              <a:t>ar</a:t>
            </a:r>
            <a:r>
              <a:rPr lang="en-IE" b="1" dirty="0"/>
              <a:t> a </a:t>
            </a:r>
            <a:r>
              <a:rPr lang="en-IE" b="1" dirty="0" err="1"/>
              <a:t>laghad</a:t>
            </a:r>
            <a:r>
              <a:rPr lang="en-IE" b="1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bhfeidhm</a:t>
            </a:r>
            <a:r>
              <a:rPr lang="en-IE" dirty="0"/>
              <a:t> </a:t>
            </a:r>
            <a:r>
              <a:rPr lang="en-IE" dirty="0" err="1"/>
              <a:t>sa</a:t>
            </a:r>
            <a:r>
              <a:rPr lang="en-IE" dirty="0"/>
              <a:t> </a:t>
            </a:r>
            <a:r>
              <a:rPr lang="en-IE" dirty="0" err="1"/>
              <a:t>chás</a:t>
            </a:r>
            <a:r>
              <a:rPr lang="en-IE" dirty="0"/>
              <a:t> </a:t>
            </a:r>
            <a:r>
              <a:rPr lang="en-IE" dirty="0" err="1"/>
              <a:t>nach</a:t>
            </a:r>
            <a:r>
              <a:rPr lang="en-IE" dirty="0"/>
              <a:t> leis an t-</a:t>
            </a:r>
            <a:r>
              <a:rPr lang="en-IE" dirty="0" err="1"/>
              <a:t>iarratasóir</a:t>
            </a:r>
            <a:r>
              <a:rPr lang="en-IE" dirty="0"/>
              <a:t> an </a:t>
            </a:r>
            <a:r>
              <a:rPr lang="en-IE" dirty="0" err="1"/>
              <a:t>áitreabh</a:t>
            </a:r>
            <a:endParaRPr lang="en-IE" dirty="0"/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IE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IE" dirty="0"/>
              <a:t>go </a:t>
            </a:r>
            <a:r>
              <a:rPr lang="en-IE" dirty="0" err="1"/>
              <a:t>bhfuil</a:t>
            </a:r>
            <a:r>
              <a:rPr lang="en-IE" dirty="0"/>
              <a:t> </a:t>
            </a:r>
            <a:r>
              <a:rPr lang="en-IE" b="1" dirty="0" err="1"/>
              <a:t>costais</a:t>
            </a:r>
            <a:r>
              <a:rPr lang="en-IE" b="1" dirty="0"/>
              <a:t> </a:t>
            </a:r>
            <a:r>
              <a:rPr lang="en-IE" b="1" dirty="0" err="1"/>
              <a:t>mheasta</a:t>
            </a:r>
            <a:r>
              <a:rPr lang="en-IE" b="1" dirty="0"/>
              <a:t> </a:t>
            </a:r>
            <a:r>
              <a:rPr lang="en-IE" b="1" dirty="0" err="1"/>
              <a:t>chuimsitheacha</a:t>
            </a:r>
            <a:r>
              <a:rPr lang="en-IE" b="1" dirty="0"/>
              <a:t> </a:t>
            </a:r>
            <a:r>
              <a:rPr lang="en-IE" dirty="0" err="1"/>
              <a:t>leo</a:t>
            </a:r>
            <a:r>
              <a:rPr lang="en-IE" dirty="0"/>
              <a:t>, </a:t>
            </a:r>
            <a:r>
              <a:rPr lang="en-IE" dirty="0" err="1"/>
              <a:t>lena</a:t>
            </a:r>
            <a:r>
              <a:rPr lang="en-IE" dirty="0"/>
              <a:t> n-</a:t>
            </a:r>
            <a:r>
              <a:rPr lang="en-IE" dirty="0" err="1"/>
              <a:t>áirítear</a:t>
            </a:r>
            <a:r>
              <a:rPr lang="en-IE" dirty="0"/>
              <a:t> </a:t>
            </a:r>
            <a:r>
              <a:rPr lang="en-IE" dirty="0" err="1"/>
              <a:t>táillí</a:t>
            </a:r>
            <a:r>
              <a:rPr lang="en-IE" dirty="0"/>
              <a:t> </a:t>
            </a:r>
            <a:r>
              <a:rPr lang="en-IE" dirty="0" err="1"/>
              <a:t>gairmiúla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n-</a:t>
            </a:r>
            <a:r>
              <a:rPr lang="en-IE" dirty="0" err="1"/>
              <a:t>údarás</a:t>
            </a:r>
            <a:r>
              <a:rPr lang="en-IE" dirty="0"/>
              <a:t> </a:t>
            </a:r>
            <a:r>
              <a:rPr lang="en-IE" dirty="0" err="1"/>
              <a:t>áitiúil</a:t>
            </a:r>
            <a:r>
              <a:rPr lang="en-IE" dirty="0"/>
              <a:t>, </a:t>
            </a:r>
            <a:r>
              <a:rPr lang="en-IE" dirty="0" err="1"/>
              <a:t>más</a:t>
            </a:r>
            <a:r>
              <a:rPr lang="en-IE" dirty="0"/>
              <a:t> </a:t>
            </a:r>
            <a:r>
              <a:rPr lang="en-IE" dirty="0" err="1"/>
              <a:t>infheidhme</a:t>
            </a:r>
            <a:r>
              <a:rPr lang="en-IE" dirty="0"/>
              <a:t>.</a:t>
            </a:r>
          </a:p>
          <a:p>
            <a:endParaRPr lang="en-IE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IE" dirty="0"/>
              <a:t>go </a:t>
            </a:r>
            <a:r>
              <a:rPr lang="en-IE" dirty="0" err="1"/>
              <a:t>bhfuil</a:t>
            </a:r>
            <a:r>
              <a:rPr lang="en-IE" dirty="0"/>
              <a:t> </a:t>
            </a:r>
            <a:r>
              <a:rPr lang="en-IE" dirty="0" err="1"/>
              <a:t>fianaise</a:t>
            </a:r>
            <a:r>
              <a:rPr lang="en-IE" dirty="0"/>
              <a:t> </a:t>
            </a:r>
            <a:r>
              <a:rPr lang="en-IE" dirty="0" err="1"/>
              <a:t>ann</a:t>
            </a:r>
            <a:r>
              <a:rPr lang="en-IE" dirty="0"/>
              <a:t> go </a:t>
            </a:r>
            <a:r>
              <a:rPr lang="en-IE" dirty="0" err="1"/>
              <a:t>bhfuil</a:t>
            </a:r>
            <a:r>
              <a:rPr lang="en-IE" dirty="0"/>
              <a:t> </a:t>
            </a:r>
            <a:r>
              <a:rPr lang="en-IE" b="1" dirty="0" err="1"/>
              <a:t>cistiú</a:t>
            </a:r>
            <a:r>
              <a:rPr lang="en-IE" b="1" dirty="0"/>
              <a:t> </a:t>
            </a:r>
            <a:r>
              <a:rPr lang="en-IE" b="1" dirty="0" err="1"/>
              <a:t>meaitseála</a:t>
            </a:r>
            <a:r>
              <a:rPr lang="en-IE" b="1" dirty="0"/>
              <a:t> </a:t>
            </a:r>
            <a:r>
              <a:rPr lang="en-IE" b="1" dirty="0" err="1"/>
              <a:t>i</a:t>
            </a:r>
            <a:r>
              <a:rPr lang="en-IE" b="1" dirty="0"/>
              <a:t> </a:t>
            </a:r>
            <a:r>
              <a:rPr lang="en-IE" b="1" dirty="0" err="1"/>
              <a:t>bhfeidhm</a:t>
            </a:r>
            <a:r>
              <a:rPr lang="en-IE" b="1" dirty="0"/>
              <a:t> </a:t>
            </a:r>
            <a:r>
              <a:rPr lang="en-IE" dirty="0"/>
              <a:t>ag an </a:t>
            </a:r>
            <a:r>
              <a:rPr lang="en-IE" dirty="0" err="1"/>
              <a:t>tráth</a:t>
            </a:r>
            <a:r>
              <a:rPr lang="en-IE" dirty="0"/>
              <a:t> a </a:t>
            </a:r>
            <a:r>
              <a:rPr lang="en-IE" dirty="0" err="1"/>
              <a:t>dhéantar</a:t>
            </a:r>
            <a:r>
              <a:rPr lang="en-IE" dirty="0"/>
              <a:t> an t-</a:t>
            </a:r>
            <a:r>
              <a:rPr lang="en-IE" dirty="0" err="1"/>
              <a:t>iarratas</a:t>
            </a:r>
            <a:endParaRPr lang="en-IE" dirty="0"/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IE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IE" dirty="0"/>
              <a:t>go </a:t>
            </a:r>
            <a:r>
              <a:rPr lang="en-IE" dirty="0" err="1"/>
              <a:t>bhfuil</a:t>
            </a:r>
            <a:r>
              <a:rPr lang="en-IE" dirty="0"/>
              <a:t> </a:t>
            </a:r>
            <a:r>
              <a:rPr lang="en-IE" dirty="0" err="1"/>
              <a:t>fianaise</a:t>
            </a:r>
            <a:r>
              <a:rPr lang="en-IE" dirty="0"/>
              <a:t> </a:t>
            </a:r>
            <a:r>
              <a:rPr lang="en-IE" dirty="0" err="1"/>
              <a:t>ann</a:t>
            </a:r>
            <a:r>
              <a:rPr lang="en-IE" dirty="0"/>
              <a:t> </a:t>
            </a:r>
            <a:r>
              <a:rPr lang="en-IE" b="1" dirty="0"/>
              <a:t>go </a:t>
            </a:r>
            <a:r>
              <a:rPr lang="en-IE" b="1" dirty="0" err="1"/>
              <a:t>mbeidh</a:t>
            </a:r>
            <a:r>
              <a:rPr lang="en-IE" b="1" dirty="0"/>
              <a:t> an </a:t>
            </a:r>
            <a:r>
              <a:rPr lang="en-IE" b="1" dirty="0" err="1"/>
              <a:t>tionscadal</a:t>
            </a:r>
            <a:r>
              <a:rPr lang="en-IE" b="1" dirty="0"/>
              <a:t> </a:t>
            </a:r>
            <a:r>
              <a:rPr lang="en-IE" b="1" dirty="0" err="1"/>
              <a:t>atá</a:t>
            </a:r>
            <a:r>
              <a:rPr lang="en-IE" b="1" dirty="0"/>
              <a:t> á </a:t>
            </a:r>
            <a:r>
              <a:rPr lang="en-IE" b="1" dirty="0" err="1"/>
              <a:t>mhaoiniú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fáil</a:t>
            </a:r>
            <a:r>
              <a:rPr lang="en-IE" dirty="0"/>
              <a:t> don </a:t>
            </a:r>
            <a:r>
              <a:rPr lang="en-IE" dirty="0" err="1"/>
              <a:t>phobal</a:t>
            </a:r>
            <a:r>
              <a:rPr lang="en-IE" dirty="0"/>
              <a:t> </a:t>
            </a:r>
            <a:r>
              <a:rPr lang="en-IE" dirty="0" err="1"/>
              <a:t>gan</a:t>
            </a:r>
            <a:r>
              <a:rPr lang="en-IE" dirty="0"/>
              <a:t> </a:t>
            </a:r>
            <a:r>
              <a:rPr lang="en-IE" dirty="0" err="1"/>
              <a:t>coinne</a:t>
            </a:r>
            <a:r>
              <a:rPr lang="en-IE" dirty="0"/>
              <a:t> a </a:t>
            </a:r>
            <a:r>
              <a:rPr lang="en-IE" dirty="0" err="1"/>
              <a:t>dhéanamh</a:t>
            </a:r>
            <a:r>
              <a:rPr lang="en-IE" dirty="0"/>
              <a:t>, </a:t>
            </a:r>
            <a:r>
              <a:rPr lang="en-IE" dirty="0" err="1"/>
              <a:t>agus</a:t>
            </a:r>
            <a:r>
              <a:rPr lang="en-IE" dirty="0"/>
              <a:t> go </a:t>
            </a:r>
            <a:r>
              <a:rPr lang="en-IE" dirty="0" err="1"/>
              <a:t>bhfuil</a:t>
            </a:r>
            <a:r>
              <a:rPr lang="en-IE" dirty="0"/>
              <a:t> an t-</a:t>
            </a:r>
            <a:r>
              <a:rPr lang="en-IE" dirty="0" err="1"/>
              <a:t>árachas</a:t>
            </a:r>
            <a:r>
              <a:rPr lang="en-IE" dirty="0"/>
              <a:t> </a:t>
            </a:r>
            <a:r>
              <a:rPr lang="en-IE" dirty="0" err="1"/>
              <a:t>atá</a:t>
            </a:r>
            <a:r>
              <a:rPr lang="en-IE" dirty="0"/>
              <a:t> </a:t>
            </a:r>
            <a:r>
              <a:rPr lang="en-IE" dirty="0" err="1"/>
              <a:t>riachtanach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bhfeidhm</a:t>
            </a:r>
            <a:endParaRPr lang="en-IE" dirty="0"/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IE" dirty="0"/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IE" dirty="0"/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CF23C1-062E-E4CE-E371-F97A041FE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004" y="869794"/>
            <a:ext cx="20209992" cy="207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9823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527B91-A863-6004-F7B5-59F73BD59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en-IE" dirty="0"/>
              <a:t>gur </a:t>
            </a:r>
            <a:r>
              <a:rPr lang="en-IE" b="1" dirty="0" err="1"/>
              <a:t>saoráid</a:t>
            </a:r>
            <a:r>
              <a:rPr lang="en-IE" b="1" dirty="0"/>
              <a:t> </a:t>
            </a:r>
            <a:r>
              <a:rPr lang="en-IE" b="1" dirty="0" err="1"/>
              <a:t>aonair</a:t>
            </a:r>
            <a:r>
              <a:rPr lang="en-IE" b="1" dirty="0"/>
              <a:t> </a:t>
            </a:r>
            <a:r>
              <a:rPr lang="en-IE" dirty="0"/>
              <a:t>(</a:t>
            </a:r>
            <a:r>
              <a:rPr lang="en-IE" dirty="0" err="1"/>
              <a:t>ní</a:t>
            </a:r>
            <a:r>
              <a:rPr lang="en-IE" dirty="0"/>
              <a:t> </a:t>
            </a:r>
            <a:r>
              <a:rPr lang="en-IE" dirty="0" err="1"/>
              <a:t>láithreacha</a:t>
            </a:r>
            <a:r>
              <a:rPr lang="en-IE" dirty="0"/>
              <a:t> </a:t>
            </a:r>
            <a:r>
              <a:rPr lang="en-IE" dirty="0" err="1"/>
              <a:t>éagsúla</a:t>
            </a:r>
            <a:r>
              <a:rPr lang="en-IE" dirty="0"/>
              <a:t>) </a:t>
            </a:r>
            <a:r>
              <a:rPr lang="en-IE" dirty="0" err="1"/>
              <a:t>atá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gceist</a:t>
            </a:r>
            <a:r>
              <a:rPr lang="en-IE" dirty="0"/>
              <a:t>.</a:t>
            </a:r>
          </a:p>
          <a:p>
            <a:endParaRPr lang="en-IE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IE" dirty="0" err="1"/>
              <a:t>aon</a:t>
            </a:r>
            <a:r>
              <a:rPr lang="en-IE" dirty="0"/>
              <a:t> </a:t>
            </a:r>
            <a:r>
              <a:rPr lang="en-IE" b="1" dirty="0"/>
              <a:t>1 </a:t>
            </a:r>
            <a:r>
              <a:rPr lang="en-IE" b="1" dirty="0" err="1"/>
              <a:t>iarratas</a:t>
            </a:r>
            <a:r>
              <a:rPr lang="en-IE" b="1" dirty="0"/>
              <a:t> </a:t>
            </a:r>
            <a:r>
              <a:rPr lang="en-IE" b="1" dirty="0" err="1"/>
              <a:t>amháin</a:t>
            </a:r>
            <a:r>
              <a:rPr lang="en-IE" b="1" dirty="0"/>
              <a:t> </a:t>
            </a:r>
            <a:r>
              <a:rPr lang="en-IE" dirty="0"/>
              <a:t>in </a:t>
            </a:r>
            <a:r>
              <a:rPr lang="en-IE" dirty="0" err="1"/>
              <a:t>aghaidh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heagraíochta</a:t>
            </a:r>
            <a:r>
              <a:rPr lang="en-IE" dirty="0"/>
              <a:t>/</a:t>
            </a:r>
            <a:r>
              <a:rPr lang="en-IE" dirty="0" err="1"/>
              <a:t>saoráide</a:t>
            </a:r>
            <a:r>
              <a:rPr lang="en-IE" dirty="0"/>
              <a:t>.</a:t>
            </a:r>
          </a:p>
          <a:p>
            <a:endParaRPr lang="en-IE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IE" dirty="0"/>
              <a:t>go </a:t>
            </a:r>
            <a:r>
              <a:rPr lang="en-IE" dirty="0" err="1"/>
              <a:t>mbeidh</a:t>
            </a:r>
            <a:r>
              <a:rPr lang="en-IE" dirty="0"/>
              <a:t> </a:t>
            </a:r>
            <a:r>
              <a:rPr lang="en-IE" b="1" dirty="0" err="1"/>
              <a:t>teacht</a:t>
            </a:r>
            <a:r>
              <a:rPr lang="en-IE" b="1" dirty="0"/>
              <a:t> ag </a:t>
            </a:r>
            <a:r>
              <a:rPr lang="en-IE" b="1" dirty="0" err="1"/>
              <a:t>cách</a:t>
            </a:r>
            <a:r>
              <a:rPr lang="en-IE" b="1" dirty="0"/>
              <a:t> </a:t>
            </a:r>
            <a:r>
              <a:rPr lang="en-IE" dirty="0" err="1"/>
              <a:t>ar</a:t>
            </a:r>
            <a:r>
              <a:rPr lang="en-IE" dirty="0"/>
              <a:t> an </a:t>
            </a:r>
            <a:r>
              <a:rPr lang="en-IE" dirty="0" err="1"/>
              <a:t>tionscadal</a:t>
            </a:r>
            <a:r>
              <a:rPr lang="en-IE" dirty="0"/>
              <a:t>.</a:t>
            </a:r>
          </a:p>
          <a:p>
            <a:endParaRPr lang="en-IE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IE" dirty="0"/>
              <a:t>go </a:t>
            </a:r>
            <a:r>
              <a:rPr lang="en-IE" dirty="0" err="1"/>
              <a:t>mbeidh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tionscadail</a:t>
            </a:r>
            <a:r>
              <a:rPr lang="en-IE" dirty="0"/>
              <a:t> </a:t>
            </a:r>
            <a:r>
              <a:rPr lang="en-IE" dirty="0" err="1"/>
              <a:t>faoi</a:t>
            </a:r>
            <a:r>
              <a:rPr lang="en-IE" dirty="0"/>
              <a:t> </a:t>
            </a:r>
            <a:r>
              <a:rPr lang="en-IE" b="1" dirty="0" err="1"/>
              <a:t>réir</a:t>
            </a:r>
            <a:r>
              <a:rPr lang="en-IE" b="1" dirty="0"/>
              <a:t> </a:t>
            </a:r>
            <a:r>
              <a:rPr lang="en-IE" b="1" dirty="0" err="1"/>
              <a:t>chun</a:t>
            </a:r>
            <a:r>
              <a:rPr lang="en-IE" b="1" dirty="0"/>
              <a:t> </a:t>
            </a:r>
            <a:r>
              <a:rPr lang="en-IE" b="1" dirty="0" err="1"/>
              <a:t>tús</a:t>
            </a:r>
            <a:r>
              <a:rPr lang="en-IE" dirty="0"/>
              <a:t> a chur </a:t>
            </a:r>
            <a:r>
              <a:rPr lang="en-IE" dirty="0" err="1"/>
              <a:t>leo</a:t>
            </a:r>
            <a:r>
              <a:rPr lang="en-IE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9F0F0A-27F8-A33F-FBFB-F1E8B8A6C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956" y="-340242"/>
            <a:ext cx="20216088" cy="367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0609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tandard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Department branded PPT Template [Read-Only]" id="{3DB61A4E-8B99-47FA-B878-9E8640397F6B}" vid="{1BF942ED-5A72-400D-B6DA-504FC4FAE3EB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6746D045D83F49B7F5A3D2875FDA50" ma:contentTypeVersion="26" ma:contentTypeDescription="Create a new document." ma:contentTypeScope="" ma:versionID="270cc6f03055ebed8bfdb8b08776f5c1">
  <xsd:schema xmlns:xsd="http://www.w3.org/2001/XMLSchema" xmlns:xs="http://www.w3.org/2001/XMLSchema" xmlns:p="http://schemas.microsoft.com/office/2006/metadata/properties" xmlns:ns1="http://schemas.microsoft.com/sharepoint/v3" xmlns:ns2="7989ac92-526a-4545-8f98-43b7232f8dbf" xmlns:ns3="b6d7fdcd-d805-4ab0-adf1-ea53e91d95ea" targetNamespace="http://schemas.microsoft.com/office/2006/metadata/properties" ma:root="true" ma:fieldsID="f73e6c5ef47c6b72e00107375c4b6af9" ns1:_="" ns2:_="" ns3:_="">
    <xsd:import namespace="http://schemas.microsoft.com/sharepoint/v3"/>
    <xsd:import namespace="7989ac92-526a-4545-8f98-43b7232f8dbf"/>
    <xsd:import namespace="b6d7fdcd-d805-4ab0-adf1-ea53e91d95ea"/>
    <xsd:element name="properties">
      <xsd:complexType>
        <xsd:sequence>
          <xsd:element name="documentManagement">
            <xsd:complexType>
              <xsd:all>
                <xsd:element ref="ns2:VersionInformation" minOccurs="0"/>
                <xsd:element ref="ns2:_x0074_yo0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  <xsd:element ref="ns2:MediaServiceBillingMetadata" minOccurs="0"/>
                <xsd:element ref="ns2: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89ac92-526a-4545-8f98-43b7232f8dbf" elementFormDefault="qualified">
    <xsd:import namespace="http://schemas.microsoft.com/office/2006/documentManagement/types"/>
    <xsd:import namespace="http://schemas.microsoft.com/office/infopath/2007/PartnerControls"/>
    <xsd:element name="VersionInformation" ma:index="2" nillable="true" ma:displayName="Version Information" ma:description="Draft " ma:format="Dropdown" ma:internalName="VersionInformation" ma:readOnly="false">
      <xsd:simpleType>
        <xsd:restriction base="dms:Text">
          <xsd:maxLength value="255"/>
        </xsd:restriction>
      </xsd:simpleType>
    </xsd:element>
    <xsd:element name="_x0074_yo0" ma:index="3" nillable="true" ma:displayName="Text" ma:description="Building Acquisition Measure " ma:format="Dropdown" ma:internalName="_x0074_yo0">
      <xsd:simpleType>
        <xsd:restriction base="dms:Text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12" nillable="true" ma:displayName="Tags" ma:hidden="true" ma:internalName="MediaServiceAutoTags" ma:readOnly="true">
      <xsd:simpleType>
        <xsd:restriction base="dms:Text"/>
      </xsd:simpleType>
    </xsd:element>
    <xsd:element name="MediaServiceOCR" ma:index="13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c344f4e2-0cd0-4c8d-bab7-204c449a3d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30" nillable="true" ma:displayName="Sign-off status" ma:internalName="Sign_x002d_off_x0020_status">
      <xsd:simpleType>
        <xsd:restriction base="dms:Text"/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  <xsd:element name="Image" ma:index="32" nillable="true" ma:displayName="Image" ma:format="Thumbnail" ma:internalName="Imag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7fdcd-d805-4ab0-adf1-ea53e91d95e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7" nillable="true" ma:displayName="Taxonomy Catch All Column" ma:hidden="true" ma:list="{1aded68f-f362-4124-b31c-7ea58f60ca25}" ma:internalName="TaxCatchAll" ma:readOnly="false" ma:showField="CatchAllData" ma:web="b6d7fdcd-d805-4ab0-adf1-ea53e91d95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6d7fdcd-d805-4ab0-adf1-ea53e91d95ea" xsi:nil="true"/>
    <VersionInformation xmlns="7989ac92-526a-4545-8f98-43b7232f8dbf" xsi:nil="true"/>
    <_ip_UnifiedCompliancePolicyUIAction xmlns="http://schemas.microsoft.com/sharepoint/v3" xsi:nil="true"/>
    <_x0074_yo0 xmlns="7989ac92-526a-4545-8f98-43b7232f8dbf" xsi:nil="true"/>
    <_ip_UnifiedCompliancePolicyProperties xmlns="http://schemas.microsoft.com/sharepoint/v3" xsi:nil="true"/>
    <lcf76f155ced4ddcb4097134ff3c332f xmlns="7989ac92-526a-4545-8f98-43b7232f8dbf">
      <Terms xmlns="http://schemas.microsoft.com/office/infopath/2007/PartnerControls"/>
    </lcf76f155ced4ddcb4097134ff3c332f>
    <_Flow_SignoffStatus xmlns="7989ac92-526a-4545-8f98-43b7232f8dbf" xsi:nil="true"/>
    <Image xmlns="7989ac92-526a-4545-8f98-43b7232f8dbf" xsi:nil="true"/>
  </documentManagement>
</p:properties>
</file>

<file path=customXml/itemProps1.xml><?xml version="1.0" encoding="utf-8"?>
<ds:datastoreItem xmlns:ds="http://schemas.openxmlformats.org/officeDocument/2006/customXml" ds:itemID="{1CA9FFC1-40C2-429A-AF51-79F02395A6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50BCCF-2D53-46F5-BE96-50A8BB5417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989ac92-526a-4545-8f98-43b7232f8dbf"/>
    <ds:schemaRef ds:uri="b6d7fdcd-d805-4ab0-adf1-ea53e91d95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2A03BF-213B-4F02-982A-BB1D66CFBB00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b6d7fdcd-d805-4ab0-adf1-ea53e91d95ea"/>
    <ds:schemaRef ds:uri="7989ac92-526a-4545-8f98-43b7232f8db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Department branded PPT Template</Template>
  <TotalTime>978</TotalTime>
  <Words>1265</Words>
  <Application>Microsoft Office PowerPoint</Application>
  <PresentationFormat>Custom</PresentationFormat>
  <Paragraphs>106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.AppleSystemUIFont</vt:lpstr>
      <vt:lpstr>Aptos</vt:lpstr>
      <vt:lpstr>Arial</vt:lpstr>
      <vt:lpstr>Calibri</vt:lpstr>
      <vt:lpstr>Georgia</vt:lpstr>
      <vt:lpstr>Helvetica Neue</vt:lpstr>
      <vt:lpstr>Open Sans</vt:lpstr>
      <vt:lpstr>Times New Roman</vt:lpstr>
      <vt:lpstr>Standard</vt:lpstr>
      <vt:lpstr>PowerPoint Presentation</vt:lpstr>
      <vt:lpstr> Achoimre ar Scéim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chontaetha ina bhfuil ceantar Gaeltachta, ar choinníoll gur limistéir CLÁR ainmnithe iad na limistéir sin, is féidir leo suas le   16 iarratas a chur isteach agus,   14 iarratas ag lorg maoinithe idir €5,000 agus €65,000  2 iarratas ag lorg maoinithe idir €5,000 agus €100,000 más gá.  </vt:lpstr>
      <vt:lpstr>liosta thíos samplaí de na cineálacha tionscadal a d’fhéadfaí tacú leo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CLÁR   Presentation to Local Authorities</dc:title>
  <dc:creator>Edel Healy  (DRCD)</dc:creator>
  <cp:lastModifiedBy>Morven Brooks</cp:lastModifiedBy>
  <cp:revision>23</cp:revision>
  <cp:lastPrinted>2020-06-16T09:09:13Z</cp:lastPrinted>
  <dcterms:created xsi:type="dcterms:W3CDTF">2020-06-10T11:32:27Z</dcterms:created>
  <dcterms:modified xsi:type="dcterms:W3CDTF">2026-04-20T13:27:16Z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0x0101004A6746D045D83F49B7F5A3D2875FDA50</vt:lpwstr>
  </property>
  <property fmtid="{D5CDD505-2E9C-101B-9397-08002B2CF9AE}" pid="3" name="eDocs_SecurityClassification">
    <vt:lpwstr>1;#Unclassified|633aad03-fabf-442b-85c7-8209b03da9f6</vt:lpwstr>
  </property>
  <property fmtid="{D5CDD505-2E9C-101B-9397-08002B2CF9AE}" pid="4" name="_dlc_policyId">
    <vt:lpwstr>0x0101000BC94875665D404BB1351B53C41FD2C0|151133126</vt:lpwstr>
  </property>
  <property fmtid="{D5CDD505-2E9C-101B-9397-08002B2CF9AE}" pid="5" name="eDocs_SecurityClassificationTaxHTField0">
    <vt:lpwstr>Unclassified|633aad03-fabf-442b-85c7-8209b03da9f6</vt:lpwstr>
  </property>
  <property fmtid="{D5CDD505-2E9C-101B-9397-08002B2CF9AE}" pid="6" name="eDocs_Year">
    <vt:lpwstr>9;#2022|eac5391f-90f9-4da8-b8a4-638e16eca734</vt:lpwstr>
  </property>
  <property fmtid="{D5CDD505-2E9C-101B-9397-08002B2CF9AE}" pid="7" name="eDocs_SeriesSubSeries">
    <vt:lpwstr>3;#003|a2cfa2cd-16a8-4535-9276-2ca10c09600c</vt:lpwstr>
  </property>
  <property fmtid="{D5CDD505-2E9C-101B-9397-08002B2CF9AE}" pid="8" name="ItemRetentionFormula">
    <vt:lpwstr/>
  </property>
  <property fmtid="{D5CDD505-2E9C-101B-9397-08002B2CF9AE}" pid="9" name="eDocs_DocumentTopics">
    <vt:lpwstr/>
  </property>
  <property fmtid="{D5CDD505-2E9C-101B-9397-08002B2CF9AE}" pid="10" name="_dlc_LastRun">
    <vt:lpwstr>07/17/2021 23:08:56</vt:lpwstr>
  </property>
  <property fmtid="{D5CDD505-2E9C-101B-9397-08002B2CF9AE}" pid="11" name="_dlc_ItemStageId">
    <vt:lpwstr>1</vt:lpwstr>
  </property>
  <property fmtid="{D5CDD505-2E9C-101B-9397-08002B2CF9AE}" pid="12" name="eDocs_FileTopics">
    <vt:lpwstr>4;#Common|30441f8f-45f5-4ea5-8944-a47d1d4f4adb;#12;#Grants|3d5c7e3d-27e1-4180-b47e-3b60f6f15d44;#6;#Administration|69de52f0-4635-46fd-ab40-afe2eb3f944d</vt:lpwstr>
  </property>
  <property fmtid="{D5CDD505-2E9C-101B-9397-08002B2CF9AE}" pid="13" name="_docset_NoMedatataSyncRequired">
    <vt:lpwstr>False</vt:lpwstr>
  </property>
  <property fmtid="{D5CDD505-2E9C-101B-9397-08002B2CF9AE}" pid="14" name="MediaServiceImageTags">
    <vt:lpwstr/>
  </property>
</Properties>
</file>